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4"/>
  </p:notesMasterIdLst>
  <p:handoutMasterIdLst>
    <p:handoutMasterId r:id="rId15"/>
  </p:handoutMasterIdLst>
  <p:sldIdLst>
    <p:sldId id="256" r:id="rId5"/>
    <p:sldId id="293" r:id="rId6"/>
    <p:sldId id="290" r:id="rId7"/>
    <p:sldId id="278" r:id="rId8"/>
    <p:sldId id="1303" r:id="rId9"/>
    <p:sldId id="269" r:id="rId10"/>
    <p:sldId id="1307" r:id="rId11"/>
    <p:sldId id="1304" r:id="rId12"/>
    <p:sldId id="1305" r:id="rId13"/>
  </p:sldIdLst>
  <p:sldSz cx="12192000" cy="6858000"/>
  <p:notesSz cx="6858000" cy="9144000"/>
  <p:defaultTextStyle>
    <a:defPPr>
      <a:defRPr lang="en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kiosk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596"/>
    <a:srgbClr val="EA592C"/>
    <a:srgbClr val="168FB2"/>
    <a:srgbClr val="E48736"/>
    <a:srgbClr val="0F7975"/>
    <a:srgbClr val="4597D3"/>
    <a:srgbClr val="5CC3A8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445"/>
    <p:restoredTop sz="95833"/>
  </p:normalViewPr>
  <p:slideViewPr>
    <p:cSldViewPr snapToGrid="0" snapToObjects="1">
      <p:cViewPr varScale="1">
        <p:scale>
          <a:sx n="128" d="100"/>
          <a:sy n="128" d="100"/>
        </p:scale>
        <p:origin x="6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7" d="100"/>
          <a:sy n="97" d="100"/>
        </p:scale>
        <p:origin x="4328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28282CA-E236-4614-036E-C5C0C936C65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E8B065F-4AF1-21F2-CF82-78658D8AD9E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586793-C8A1-F947-908B-E0EDCF860903}" type="datetimeFigureOut">
              <a:rPr lang="en-US" smtClean="0"/>
              <a:t>7/3/24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8BE100-080F-43CA-3598-3B1AF4069CD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843D58-784A-ABD4-14C2-E6339A9C0D6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9651B8-9A00-AB4E-BE59-6952469B4E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8924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MX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A18E33-7982-7242-B011-19D9B39AC4BA}" type="datetimeFigureOut">
              <a:rPr lang="en-MX" smtClean="0"/>
              <a:t>7/3/24</a:t>
            </a:fld>
            <a:endParaRPr lang="en-MX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MX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DEB2A5-DDCF-604F-A595-5664085F7F7D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37876451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DEB2A5-DDCF-604F-A595-5664085F7F7D}" type="slidenum">
              <a:rPr lang="en-MX" smtClean="0"/>
              <a:t>2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24489210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g212f97afb56_1_7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1" name="Google Shape;1671;g212f97afb56_1_7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ncipal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hape, rectangle&#10;&#10;Description automatically generated with medium confidence">
            <a:extLst>
              <a:ext uri="{FF2B5EF4-FFF2-40B4-BE49-F238E27FC236}">
                <a16:creationId xmlns:a16="http://schemas.microsoft.com/office/drawing/2014/main" id="{BE88C6CA-F385-3E1E-CFB9-B68BBE9745B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B6B8D9B-1FBE-987A-28BE-4AF3449CC7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1822" y="3234055"/>
            <a:ext cx="9144000" cy="631296"/>
          </a:xfrm>
        </p:spPr>
        <p:txBody>
          <a:bodyPr anchor="b">
            <a:normAutofit/>
          </a:bodyPr>
          <a:lstStyle>
            <a:lvl1pPr algn="l">
              <a:defRPr sz="2800" b="1" i="0">
                <a:solidFill>
                  <a:srgbClr val="005596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 dirty="0"/>
              <a:t>Click to edit Master title style</a:t>
            </a:r>
            <a:endParaRPr lang="en-MX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C6A678-285D-C74C-A3AB-61F33055CD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3276" y="3966478"/>
            <a:ext cx="9144000" cy="52837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 b="0" i="0">
                <a:solidFill>
                  <a:schemeClr val="tx1">
                    <a:lumMod val="50000"/>
                    <a:lumOff val="50000"/>
                  </a:schemeClr>
                </a:solidFill>
                <a:latin typeface="Poppins" pitchFamily="2" charset="77"/>
                <a:cs typeface="Poppins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MX" dirty="0"/>
          </a:p>
        </p:txBody>
      </p:sp>
      <p:pic>
        <p:nvPicPr>
          <p:cNvPr id="14" name="Picture 13" descr="Logo&#10;&#10;Description automatically generated">
            <a:extLst>
              <a:ext uri="{FF2B5EF4-FFF2-40B4-BE49-F238E27FC236}">
                <a16:creationId xmlns:a16="http://schemas.microsoft.com/office/drawing/2014/main" id="{DFF4E328-04ED-1D34-5362-6AC1FF0DA57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91822" y="1681203"/>
            <a:ext cx="3227632" cy="1434503"/>
          </a:xfrm>
          <a:prstGeom prst="rect">
            <a:avLst/>
          </a:prstGeom>
        </p:spPr>
      </p:pic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B8FB2F36-F96E-DBFB-4387-CD5A0571802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7519063" y="5462195"/>
            <a:ext cx="4155093" cy="68311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1" i="0">
                <a:solidFill>
                  <a:srgbClr val="005596"/>
                </a:solidFill>
                <a:latin typeface="Poppins SemiBold" pitchFamily="2" charset="77"/>
                <a:cs typeface="Poppins SemiBold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JOHN DOE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A1D465-B636-AD01-A485-0C126BD591CE}"/>
              </a:ext>
            </a:extLst>
          </p:cNvPr>
          <p:cNvSpPr txBox="1"/>
          <p:nvPr userDrawn="1"/>
        </p:nvSpPr>
        <p:spPr>
          <a:xfrm>
            <a:off x="3821288" y="6494624"/>
            <a:ext cx="4549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b="1" i="0" dirty="0">
                <a:solidFill>
                  <a:schemeClr val="bg1">
                    <a:alpha val="27925"/>
                  </a:schemeClr>
                </a:solidFill>
                <a:effectLst/>
                <a:latin typeface="Khula" panose="02000000000000000000" pitchFamily="2" charset="0"/>
                <a:cs typeface="Khula" panose="02000000000000000000" pitchFamily="2" charset="0"/>
              </a:rPr>
              <a:t>© 2024 Improving. All Rights Reserved.</a:t>
            </a:r>
            <a:endParaRPr lang="en-MX" sz="900" dirty="0">
              <a:solidFill>
                <a:schemeClr val="bg1">
                  <a:alpha val="27925"/>
                </a:schemeClr>
              </a:solidFill>
              <a:latin typeface="Khula" panose="02000000000000000000" pitchFamily="2" charset="0"/>
              <a:cs typeface="Khula" panose="02000000000000000000" pitchFamily="2" charset="0"/>
            </a:endParaRPr>
          </a:p>
          <a:p>
            <a:endParaRPr lang="en-MX" sz="900" dirty="0">
              <a:solidFill>
                <a:schemeClr val="bg1">
                  <a:alpha val="27925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48199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A3F71C3-C9CF-C020-3DA7-42C0516B16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489" y="434446"/>
            <a:ext cx="6338711" cy="667808"/>
          </a:xfrm>
        </p:spPr>
        <p:txBody>
          <a:bodyPr anchor="b">
            <a:normAutofit/>
          </a:bodyPr>
          <a:lstStyle>
            <a:lvl1pPr>
              <a:defRPr sz="3200" b="1">
                <a:solidFill>
                  <a:srgbClr val="005596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 dirty="0"/>
              <a:t>Click to edit Master title style</a:t>
            </a:r>
            <a:endParaRPr lang="en-MX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3F726CEF-56A7-FFEA-7D5C-C57FE809D3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27124" y="2972373"/>
            <a:ext cx="3034553" cy="110336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 b="0" i="0">
                <a:solidFill>
                  <a:schemeClr val="tx1">
                    <a:lumMod val="95000"/>
                    <a:lumOff val="5000"/>
                  </a:schemeClr>
                </a:solidFill>
                <a:latin typeface="Khula" panose="02000000000000000000" pitchFamily="2" charset="0"/>
                <a:cs typeface="Khula" panose="020000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en-MX" sz="1400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273EAE6-94EC-ACBC-E2C1-90D4971849C7}"/>
              </a:ext>
            </a:extLst>
          </p:cNvPr>
          <p:cNvCxnSpPr/>
          <p:nvPr userDrawn="1"/>
        </p:nvCxnSpPr>
        <p:spPr>
          <a:xfrm>
            <a:off x="5755341" y="2738904"/>
            <a:ext cx="0" cy="1570303"/>
          </a:xfrm>
          <a:prstGeom prst="line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Logo&#10;&#10;Description automatically generated">
            <a:extLst>
              <a:ext uri="{FF2B5EF4-FFF2-40B4-BE49-F238E27FC236}">
                <a16:creationId xmlns:a16="http://schemas.microsoft.com/office/drawing/2014/main" id="{12DFF03C-496A-CF14-7E80-D1EF5809D12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4021" y="6384043"/>
            <a:ext cx="1380136" cy="445205"/>
          </a:xfrm>
          <a:prstGeom prst="rect">
            <a:avLst/>
          </a:prstGeom>
        </p:spPr>
      </p:pic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6961031C-CBB7-C46D-3F69-E8FA9C56BC0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367087" y="2738903"/>
            <a:ext cx="2119267" cy="1570303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42930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F6F94E-5EC9-EDBD-17A2-64005DA36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21103572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8"/>
          <p:cNvSpPr txBox="1">
            <a:spLocks noGrp="1"/>
          </p:cNvSpPr>
          <p:nvPr>
            <p:ph type="title"/>
          </p:nvPr>
        </p:nvSpPr>
        <p:spPr>
          <a:xfrm>
            <a:off x="6096084" y="2175100"/>
            <a:ext cx="5142400" cy="272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667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endParaRPr/>
          </a:p>
        </p:txBody>
      </p:sp>
      <p:sp>
        <p:nvSpPr>
          <p:cNvPr id="98" name="Google Shape;98;p8"/>
          <p:cNvSpPr/>
          <p:nvPr/>
        </p:nvSpPr>
        <p:spPr>
          <a:xfrm>
            <a:off x="1074359" y="514866"/>
            <a:ext cx="398455" cy="396941"/>
          </a:xfrm>
          <a:custGeom>
            <a:avLst/>
            <a:gdLst/>
            <a:ahLst/>
            <a:cxnLst/>
            <a:rect l="l" t="t" r="r" b="b"/>
            <a:pathLst>
              <a:path w="8273" h="8241" extrusionOk="0">
                <a:moveTo>
                  <a:pt x="4136" y="1"/>
                </a:moveTo>
                <a:cubicBezTo>
                  <a:pt x="4136" y="2269"/>
                  <a:pt x="2302" y="4137"/>
                  <a:pt x="0" y="4137"/>
                </a:cubicBezTo>
                <a:cubicBezTo>
                  <a:pt x="2302" y="4137"/>
                  <a:pt x="4136" y="5972"/>
                  <a:pt x="4136" y="8240"/>
                </a:cubicBezTo>
                <a:cubicBezTo>
                  <a:pt x="4136" y="5972"/>
                  <a:pt x="5971" y="4137"/>
                  <a:pt x="8273" y="4137"/>
                </a:cubicBezTo>
                <a:cubicBezTo>
                  <a:pt x="5971" y="4137"/>
                  <a:pt x="4136" y="2269"/>
                  <a:pt x="413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9" name="Google Shape;99;p8"/>
          <p:cNvSpPr/>
          <p:nvPr/>
        </p:nvSpPr>
        <p:spPr>
          <a:xfrm>
            <a:off x="8051733" y="5945388"/>
            <a:ext cx="398504" cy="398531"/>
          </a:xfrm>
          <a:custGeom>
            <a:avLst/>
            <a:gdLst/>
            <a:ahLst/>
            <a:cxnLst/>
            <a:rect l="l" t="t" r="r" b="b"/>
            <a:pathLst>
              <a:path w="8274" h="8274" extrusionOk="0">
                <a:moveTo>
                  <a:pt x="4137" y="1"/>
                </a:moveTo>
                <a:cubicBezTo>
                  <a:pt x="4137" y="2303"/>
                  <a:pt x="2302" y="4137"/>
                  <a:pt x="1" y="4137"/>
                </a:cubicBezTo>
                <a:cubicBezTo>
                  <a:pt x="2302" y="4137"/>
                  <a:pt x="4137" y="5972"/>
                  <a:pt x="4137" y="8274"/>
                </a:cubicBezTo>
                <a:cubicBezTo>
                  <a:pt x="4137" y="6005"/>
                  <a:pt x="5972" y="4171"/>
                  <a:pt x="8273" y="4137"/>
                </a:cubicBezTo>
                <a:cubicBezTo>
                  <a:pt x="5972" y="4137"/>
                  <a:pt x="4137" y="2303"/>
                  <a:pt x="413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0" name="Google Shape;100;p8"/>
          <p:cNvSpPr/>
          <p:nvPr/>
        </p:nvSpPr>
        <p:spPr>
          <a:xfrm>
            <a:off x="5859549" y="476852"/>
            <a:ext cx="472917" cy="472955"/>
          </a:xfrm>
          <a:custGeom>
            <a:avLst/>
            <a:gdLst/>
            <a:ahLst/>
            <a:cxnLst/>
            <a:rect l="l" t="t" r="r" b="b"/>
            <a:pathLst>
              <a:path w="12443" h="12444" extrusionOk="0">
                <a:moveTo>
                  <a:pt x="12381" y="6205"/>
                </a:moveTo>
                <a:cubicBezTo>
                  <a:pt x="12401" y="6205"/>
                  <a:pt x="12422" y="6205"/>
                  <a:pt x="12443" y="6205"/>
                </a:cubicBezTo>
                <a:cubicBezTo>
                  <a:pt x="12422" y="6205"/>
                  <a:pt x="12402" y="6205"/>
                  <a:pt x="12382" y="6205"/>
                </a:cubicBezTo>
                <a:close/>
                <a:moveTo>
                  <a:pt x="6205" y="1"/>
                </a:moveTo>
                <a:cubicBezTo>
                  <a:pt x="6205" y="3437"/>
                  <a:pt x="3470" y="6205"/>
                  <a:pt x="0" y="6205"/>
                </a:cubicBezTo>
                <a:cubicBezTo>
                  <a:pt x="3436" y="6205"/>
                  <a:pt x="6205" y="8974"/>
                  <a:pt x="6205" y="12443"/>
                </a:cubicBezTo>
                <a:cubicBezTo>
                  <a:pt x="6205" y="8994"/>
                  <a:pt x="8974" y="6205"/>
                  <a:pt x="12382" y="6205"/>
                </a:cubicBezTo>
                <a:lnTo>
                  <a:pt x="12381" y="6205"/>
                </a:lnTo>
                <a:cubicBezTo>
                  <a:pt x="8973" y="6172"/>
                  <a:pt x="6205" y="3449"/>
                  <a:pt x="620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01" name="Google Shape;101;p8"/>
          <p:cNvGrpSpPr/>
          <p:nvPr/>
        </p:nvGrpSpPr>
        <p:grpSpPr>
          <a:xfrm rot="-1410829">
            <a:off x="11075117" y="6043926"/>
            <a:ext cx="326892" cy="201719"/>
            <a:chOff x="1275018" y="1579954"/>
            <a:chExt cx="197168" cy="121656"/>
          </a:xfrm>
        </p:grpSpPr>
        <p:sp>
          <p:nvSpPr>
            <p:cNvPr id="102" name="Google Shape;102;p8"/>
            <p:cNvSpPr/>
            <p:nvPr/>
          </p:nvSpPr>
          <p:spPr>
            <a:xfrm>
              <a:off x="1275018" y="1645283"/>
              <a:ext cx="175518" cy="56327"/>
            </a:xfrm>
            <a:custGeom>
              <a:avLst/>
              <a:gdLst/>
              <a:ahLst/>
              <a:cxnLst/>
              <a:rect l="l" t="t" r="r" b="b"/>
              <a:pathLst>
                <a:path w="7840" h="2516" extrusionOk="0">
                  <a:moveTo>
                    <a:pt x="7123" y="1"/>
                  </a:moveTo>
                  <a:cubicBezTo>
                    <a:pt x="7022" y="1"/>
                    <a:pt x="6924" y="27"/>
                    <a:pt x="6839" y="80"/>
                  </a:cubicBezTo>
                  <a:cubicBezTo>
                    <a:pt x="5441" y="857"/>
                    <a:pt x="3802" y="1292"/>
                    <a:pt x="2171" y="1292"/>
                  </a:cubicBezTo>
                  <a:cubicBezTo>
                    <a:pt x="1701" y="1292"/>
                    <a:pt x="1231" y="1255"/>
                    <a:pt x="768" y="1181"/>
                  </a:cubicBezTo>
                  <a:cubicBezTo>
                    <a:pt x="719" y="1166"/>
                    <a:pt x="671" y="1159"/>
                    <a:pt x="624" y="1159"/>
                  </a:cubicBezTo>
                  <a:cubicBezTo>
                    <a:pt x="344" y="1159"/>
                    <a:pt x="96" y="1396"/>
                    <a:pt x="67" y="1681"/>
                  </a:cubicBezTo>
                  <a:cubicBezTo>
                    <a:pt x="1" y="2015"/>
                    <a:pt x="234" y="2348"/>
                    <a:pt x="568" y="2382"/>
                  </a:cubicBezTo>
                  <a:cubicBezTo>
                    <a:pt x="1101" y="2482"/>
                    <a:pt x="1702" y="2515"/>
                    <a:pt x="2235" y="2515"/>
                  </a:cubicBezTo>
                  <a:cubicBezTo>
                    <a:pt x="4037" y="2515"/>
                    <a:pt x="5838" y="2048"/>
                    <a:pt x="7406" y="1181"/>
                  </a:cubicBezTo>
                  <a:cubicBezTo>
                    <a:pt x="7739" y="1014"/>
                    <a:pt x="7839" y="647"/>
                    <a:pt x="7673" y="347"/>
                  </a:cubicBezTo>
                  <a:cubicBezTo>
                    <a:pt x="7559" y="120"/>
                    <a:pt x="7337" y="1"/>
                    <a:pt x="71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3" name="Google Shape;103;p8"/>
            <p:cNvSpPr/>
            <p:nvPr/>
          </p:nvSpPr>
          <p:spPr>
            <a:xfrm>
              <a:off x="1354921" y="1579954"/>
              <a:ext cx="117266" cy="55924"/>
            </a:xfrm>
            <a:custGeom>
              <a:avLst/>
              <a:gdLst/>
              <a:ahLst/>
              <a:cxnLst/>
              <a:rect l="l" t="t" r="r" b="b"/>
              <a:pathLst>
                <a:path w="5238" h="2498" extrusionOk="0">
                  <a:moveTo>
                    <a:pt x="4547" y="1"/>
                  </a:moveTo>
                  <a:cubicBezTo>
                    <a:pt x="4407" y="1"/>
                    <a:pt x="4270" y="43"/>
                    <a:pt x="4170" y="129"/>
                  </a:cubicBezTo>
                  <a:cubicBezTo>
                    <a:pt x="3272" y="872"/>
                    <a:pt x="2087" y="1271"/>
                    <a:pt x="935" y="1271"/>
                  </a:cubicBezTo>
                  <a:cubicBezTo>
                    <a:pt x="845" y="1271"/>
                    <a:pt x="757" y="1268"/>
                    <a:pt x="668" y="1263"/>
                  </a:cubicBezTo>
                  <a:cubicBezTo>
                    <a:pt x="334" y="1263"/>
                    <a:pt x="34" y="1497"/>
                    <a:pt x="1" y="1830"/>
                  </a:cubicBezTo>
                  <a:cubicBezTo>
                    <a:pt x="1" y="2164"/>
                    <a:pt x="268" y="2464"/>
                    <a:pt x="601" y="2498"/>
                  </a:cubicBezTo>
                  <a:lnTo>
                    <a:pt x="1001" y="2498"/>
                  </a:lnTo>
                  <a:cubicBezTo>
                    <a:pt x="2436" y="2498"/>
                    <a:pt x="3837" y="1997"/>
                    <a:pt x="4971" y="1097"/>
                  </a:cubicBezTo>
                  <a:cubicBezTo>
                    <a:pt x="5204" y="896"/>
                    <a:pt x="5238" y="463"/>
                    <a:pt x="5038" y="229"/>
                  </a:cubicBezTo>
                  <a:cubicBezTo>
                    <a:pt x="4923" y="77"/>
                    <a:pt x="4733" y="1"/>
                    <a:pt x="45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04" name="Google Shape;104;p8"/>
          <p:cNvSpPr/>
          <p:nvPr/>
        </p:nvSpPr>
        <p:spPr>
          <a:xfrm>
            <a:off x="784857" y="3252601"/>
            <a:ext cx="259965" cy="259928"/>
          </a:xfrm>
          <a:custGeom>
            <a:avLst/>
            <a:gdLst/>
            <a:ahLst/>
            <a:cxnLst/>
            <a:rect l="l" t="t" r="r" b="b"/>
            <a:pathLst>
              <a:path w="6840" h="6839" extrusionOk="0">
                <a:moveTo>
                  <a:pt x="3403" y="0"/>
                </a:moveTo>
                <a:cubicBezTo>
                  <a:pt x="3403" y="1902"/>
                  <a:pt x="1869" y="3436"/>
                  <a:pt x="1" y="3436"/>
                </a:cubicBezTo>
                <a:cubicBezTo>
                  <a:pt x="1869" y="3436"/>
                  <a:pt x="3403" y="4970"/>
                  <a:pt x="3403" y="6838"/>
                </a:cubicBezTo>
                <a:cubicBezTo>
                  <a:pt x="3403" y="4970"/>
                  <a:pt x="4904" y="3436"/>
                  <a:pt x="6839" y="3436"/>
                </a:cubicBezTo>
                <a:cubicBezTo>
                  <a:pt x="4971" y="3436"/>
                  <a:pt x="3403" y="1902"/>
                  <a:pt x="340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3749959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t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8263D1B3-4C39-678E-AA0B-70DFC03020B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55A03D7-0C8A-2FF8-DD55-E44EF7754A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913" y="2933878"/>
            <a:ext cx="10515600" cy="508001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 dirty="0"/>
              <a:t>Click to edit Master title style</a:t>
            </a:r>
            <a:endParaRPr lang="en-MX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06160FDB-07E2-9B48-493B-80748EBAF3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5913" y="3429000"/>
            <a:ext cx="9144000" cy="52837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 b="0" i="0">
                <a:solidFill>
                  <a:schemeClr val="bg1"/>
                </a:solidFill>
                <a:latin typeface="Poppins" pitchFamily="2" charset="77"/>
                <a:cs typeface="Poppins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MX" dirty="0"/>
          </a:p>
        </p:txBody>
      </p:sp>
    </p:spTree>
    <p:extLst>
      <p:ext uri="{BB962C8B-B14F-4D97-AF65-F5344CB8AC3E}">
        <p14:creationId xmlns:p14="http://schemas.microsoft.com/office/powerpoint/2010/main" val="3851831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F37F2-5E51-EBE6-FB74-03ECD1F0CB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489" y="434446"/>
            <a:ext cx="11205668" cy="667808"/>
          </a:xfrm>
        </p:spPr>
        <p:txBody>
          <a:bodyPr anchor="b">
            <a:normAutofit/>
          </a:bodyPr>
          <a:lstStyle>
            <a:lvl1pPr>
              <a:defRPr sz="3200" b="1">
                <a:solidFill>
                  <a:srgbClr val="005596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 dirty="0"/>
              <a:t>Click to edit Master title style</a:t>
            </a:r>
            <a:endParaRPr lang="en-MX" dirty="0"/>
          </a:p>
        </p:txBody>
      </p:sp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0EAA4B5E-3525-86D1-43B2-EEF957A6A5F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4021" y="6384043"/>
            <a:ext cx="1380136" cy="445205"/>
          </a:xfrm>
          <a:prstGeom prst="rect">
            <a:avLst/>
          </a:prstGeo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76DB217A-F6B3-74AC-D9F2-0EF851F4881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68313" y="1885244"/>
            <a:ext cx="11206162" cy="399961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>
                <a:latin typeface="Khula" panose="02000000000000000000" pitchFamily="2" charset="0"/>
                <a:cs typeface="Khula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B772F0C-A603-1AAE-F130-CB75D94E66C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8313" y="1030638"/>
            <a:ext cx="11206162" cy="667809"/>
          </a:xfrm>
        </p:spPr>
        <p:txBody>
          <a:bodyPr lIns="72000" tIns="36000" rIns="216000" bIns="288000">
            <a:normAutofit/>
          </a:bodyPr>
          <a:lstStyle>
            <a:lvl1pPr>
              <a:lnSpc>
                <a:spcPct val="100000"/>
              </a:lnSpc>
              <a:spcBef>
                <a:spcPts val="8"/>
              </a:spcBef>
              <a:spcAft>
                <a:spcPts val="8"/>
              </a:spcAft>
              <a:defRPr sz="2000" b="0" i="0">
                <a:solidFill>
                  <a:schemeClr val="bg1">
                    <a:lumMod val="50000"/>
                  </a:schemeClr>
                </a:solidFill>
                <a:latin typeface="Poppins Medium" pitchFamily="2" charset="77"/>
                <a:cs typeface="Poppins Medium" pitchFamily="2" charset="77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6979689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ex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F37F2-5E51-EBE6-FB74-03ECD1F0CB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489" y="434446"/>
            <a:ext cx="11255022" cy="667808"/>
          </a:xfrm>
        </p:spPr>
        <p:txBody>
          <a:bodyPr anchor="b">
            <a:normAutofit/>
          </a:bodyPr>
          <a:lstStyle>
            <a:lvl1pPr>
              <a:defRPr sz="3200" b="1">
                <a:solidFill>
                  <a:srgbClr val="005596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 dirty="0"/>
              <a:t>Click to edit Master title style</a:t>
            </a:r>
            <a:endParaRPr lang="en-MX" dirty="0"/>
          </a:p>
        </p:txBody>
      </p:sp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0EAA4B5E-3525-86D1-43B2-EEF957A6A5F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4021" y="6384043"/>
            <a:ext cx="1380136" cy="445205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E73EDE8-942A-C67F-DE1C-BE6A4B25F941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68489" y="1744134"/>
            <a:ext cx="5394960" cy="419446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774CE37E-4F1A-62C7-ADCA-33781ABD6614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279197" y="1743240"/>
            <a:ext cx="5394960" cy="419446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BE8B51DB-C770-DED1-2745-73661B76F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313" y="1030638"/>
            <a:ext cx="11206162" cy="667809"/>
          </a:xfrm>
        </p:spPr>
        <p:txBody>
          <a:bodyPr lIns="72000" tIns="36000" rIns="216000" bIns="288000">
            <a:normAutofit/>
          </a:bodyPr>
          <a:lstStyle>
            <a:lvl1pPr>
              <a:lnSpc>
                <a:spcPct val="100000"/>
              </a:lnSpc>
              <a:spcBef>
                <a:spcPts val="8"/>
              </a:spcBef>
              <a:spcAft>
                <a:spcPts val="8"/>
              </a:spcAft>
              <a:defRPr sz="2000" b="0" i="0">
                <a:solidFill>
                  <a:schemeClr val="bg1">
                    <a:lumMod val="50000"/>
                  </a:schemeClr>
                </a:solidFill>
                <a:latin typeface="Poppins Medium" pitchFamily="2" charset="77"/>
                <a:cs typeface="Poppins Medium" pitchFamily="2" charset="77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4602691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ox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0EAA4B5E-3525-86D1-43B2-EEF957A6A5F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4021" y="6384043"/>
            <a:ext cx="1380136" cy="44520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F39C3A6-20B8-E520-FD58-D3159B183363}"/>
              </a:ext>
            </a:extLst>
          </p:cNvPr>
          <p:cNvSpPr/>
          <p:nvPr userDrawn="1"/>
        </p:nvSpPr>
        <p:spPr>
          <a:xfrm>
            <a:off x="0" y="28752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BF37F2-5E51-EBE6-FB74-03ECD1F0CB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8489" y="434446"/>
            <a:ext cx="5394960" cy="667808"/>
          </a:xfrm>
        </p:spPr>
        <p:txBody>
          <a:bodyPr anchor="b">
            <a:noAutofit/>
          </a:bodyPr>
          <a:lstStyle>
            <a:lvl1pPr>
              <a:defRPr sz="3200" b="1">
                <a:solidFill>
                  <a:srgbClr val="005596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 dirty="0"/>
              <a:t>Click to edit Master  </a:t>
            </a:r>
            <a:endParaRPr lang="en-MX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E73EDE8-942A-C67F-DE1C-BE6A4B25F941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68489" y="1744134"/>
            <a:ext cx="5394960" cy="419446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24170EE8-1B21-9049-E4EE-81A26AE397D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4021" y="6195922"/>
            <a:ext cx="1424984" cy="633326"/>
          </a:xfrm>
          <a:prstGeom prst="rect">
            <a:avLst/>
          </a:prstGeom>
        </p:spPr>
      </p:pic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104707B3-A605-AC35-40E1-667264FF8B8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68313" y="1030638"/>
            <a:ext cx="11206162" cy="667809"/>
          </a:xfrm>
        </p:spPr>
        <p:txBody>
          <a:bodyPr lIns="72000" tIns="36000" rIns="216000" bIns="288000">
            <a:normAutofit/>
          </a:bodyPr>
          <a:lstStyle>
            <a:lvl1pPr>
              <a:lnSpc>
                <a:spcPct val="100000"/>
              </a:lnSpc>
              <a:spcBef>
                <a:spcPts val="8"/>
              </a:spcBef>
              <a:spcAft>
                <a:spcPts val="8"/>
              </a:spcAft>
              <a:defRPr sz="2000" b="0" i="0">
                <a:solidFill>
                  <a:schemeClr val="bg1">
                    <a:lumMod val="50000"/>
                  </a:schemeClr>
                </a:solidFill>
                <a:latin typeface="Poppins Medium" pitchFamily="2" charset="77"/>
                <a:cs typeface="Poppins Medium" pitchFamily="2" charset="77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355305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ox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51CCC47-BB7F-A202-18E6-8BD949EC098C}"/>
              </a:ext>
            </a:extLst>
          </p:cNvPr>
          <p:cNvSpPr/>
          <p:nvPr userDrawn="1"/>
        </p:nvSpPr>
        <p:spPr>
          <a:xfrm>
            <a:off x="0" y="8555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6924B258-2A0C-8861-A9F9-CCAC380820F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4021" y="6195922"/>
            <a:ext cx="1424984" cy="63332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6BF37F2-5E51-EBE6-FB74-03ECD1F0CB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6405" y="434446"/>
            <a:ext cx="5527106" cy="667808"/>
          </a:xfrm>
        </p:spPr>
        <p:txBody>
          <a:bodyPr anchor="b">
            <a:normAutofit/>
          </a:bodyPr>
          <a:lstStyle>
            <a:lvl1pPr>
              <a:defRPr sz="3200" b="1">
                <a:solidFill>
                  <a:srgbClr val="005596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 dirty="0"/>
              <a:t>Click to edit Master</a:t>
            </a:r>
            <a:endParaRPr lang="en-MX" dirty="0"/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774CE37E-4F1A-62C7-ADCA-33781ABD6614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279197" y="1548588"/>
            <a:ext cx="5394960" cy="438912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BDDCA529-E988-9621-FBE7-7DFBDAC062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6405" y="1078443"/>
            <a:ext cx="5522600" cy="423862"/>
          </a:xfrm>
        </p:spPr>
        <p:txBody>
          <a:bodyPr>
            <a:normAutofit/>
          </a:bodyPr>
          <a:lstStyle>
            <a:lvl1pPr>
              <a:defRPr sz="2000" b="0" i="0">
                <a:solidFill>
                  <a:schemeClr val="bg1">
                    <a:lumMod val="50000"/>
                  </a:schemeClr>
                </a:solidFill>
                <a:latin typeface="Poppins Medium" pitchFamily="2" charset="77"/>
                <a:cs typeface="Poppins Medium" pitchFamily="2" charset="77"/>
              </a:defRPr>
            </a:lvl1pPr>
          </a:lstStyle>
          <a:p>
            <a:r>
              <a:rPr lang="en-US" dirty="0"/>
              <a:t>Click to edit Master subtitle style</a:t>
            </a:r>
            <a:endParaRPr lang="en-MX" dirty="0"/>
          </a:p>
        </p:txBody>
      </p:sp>
    </p:spTree>
    <p:extLst>
      <p:ext uri="{BB962C8B-B14F-4D97-AF65-F5344CB8AC3E}">
        <p14:creationId xmlns:p14="http://schemas.microsoft.com/office/powerpoint/2010/main" val="8647852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shape&#10;&#10;Description automatically generated">
            <a:extLst>
              <a:ext uri="{FF2B5EF4-FFF2-40B4-BE49-F238E27FC236}">
                <a16:creationId xmlns:a16="http://schemas.microsoft.com/office/drawing/2014/main" id="{67254B57-7D3C-B80E-6390-803809FF6BF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764027" y="1240897"/>
            <a:ext cx="6709101" cy="5171898"/>
          </a:xfrm>
          <a:prstGeom prst="rect">
            <a:avLst/>
          </a:prstGeom>
        </p:spPr>
      </p:pic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FBDAFC67-98EC-38E5-D42A-6AD12DFB757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4021" y="6384043"/>
            <a:ext cx="1380136" cy="44520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9CB4A5C-DF63-8836-72EC-68379B22B9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15328" y="1240897"/>
            <a:ext cx="4271447" cy="594431"/>
          </a:xfrm>
        </p:spPr>
        <p:txBody>
          <a:bodyPr>
            <a:normAutofit/>
          </a:bodyPr>
          <a:lstStyle>
            <a:lvl1pPr algn="r">
              <a:defRPr sz="3200" b="1" i="0">
                <a:solidFill>
                  <a:srgbClr val="005596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 dirty="0"/>
              <a:t>John Doe</a:t>
            </a:r>
            <a:endParaRPr lang="en-MX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6A30456-AA2D-3271-9115-D02FEF5AE27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14813" y="2009775"/>
            <a:ext cx="4271447" cy="2587625"/>
          </a:xfrm>
        </p:spPr>
        <p:txBody>
          <a:bodyPr>
            <a:normAutofit/>
          </a:bodyPr>
          <a:lstStyle>
            <a:lvl1pPr algn="ctr">
              <a:defRPr sz="28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31854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Diagram&#10;&#10;Description automatically generated with low confidence">
            <a:extLst>
              <a:ext uri="{FF2B5EF4-FFF2-40B4-BE49-F238E27FC236}">
                <a16:creationId xmlns:a16="http://schemas.microsoft.com/office/drawing/2014/main" id="{2997DA69-4CDE-50A1-AFCA-66FEB74221E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66779" y="1720651"/>
            <a:ext cx="11458444" cy="170835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FD562C5F-11BC-838C-96DD-BF84E16B52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489" y="434446"/>
            <a:ext cx="6338711" cy="667808"/>
          </a:xfrm>
        </p:spPr>
        <p:txBody>
          <a:bodyPr anchor="b">
            <a:normAutofit/>
          </a:bodyPr>
          <a:lstStyle>
            <a:lvl1pPr>
              <a:defRPr sz="3200" b="1">
                <a:solidFill>
                  <a:srgbClr val="005596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 dirty="0"/>
              <a:t>Click to edit Master title style</a:t>
            </a:r>
            <a:endParaRPr lang="en-MX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35600096-BCC5-7230-A89B-E520E506AF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4360" y="3429000"/>
            <a:ext cx="2194028" cy="1500187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400">
                <a:solidFill>
                  <a:schemeClr val="tx1">
                    <a:lumMod val="95000"/>
                    <a:lumOff val="5000"/>
                  </a:schemeClr>
                </a:solidFill>
                <a:latin typeface="Khula" panose="02000000000000000000" pitchFamily="2" charset="0"/>
                <a:cs typeface="Khula" panose="020000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93519CD5-9C94-88A6-83D9-6BD86A1B3D56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5036009" y="3429000"/>
            <a:ext cx="2194028" cy="1500187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400" b="0" i="0">
                <a:solidFill>
                  <a:schemeClr val="tx1">
                    <a:lumMod val="95000"/>
                    <a:lumOff val="5000"/>
                  </a:schemeClr>
                </a:solidFill>
                <a:latin typeface="Khula" panose="02000000000000000000" pitchFamily="2" charset="0"/>
                <a:cs typeface="Khula" panose="020000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471196B-D805-6FD9-C3D1-2EA90F002AA1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9631194" y="3429000"/>
            <a:ext cx="2194028" cy="1500187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400" b="0" i="0">
                <a:solidFill>
                  <a:schemeClr val="tx1">
                    <a:lumMod val="95000"/>
                    <a:lumOff val="5000"/>
                  </a:schemeClr>
                </a:solidFill>
                <a:latin typeface="Khula" panose="02000000000000000000" pitchFamily="2" charset="0"/>
                <a:cs typeface="Khula" panose="020000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690F7055-6F36-C99A-66DE-47123AF2BFD7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905269" y="2339814"/>
            <a:ext cx="708378" cy="64097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  <a:latin typeface="Century Gothic" panose="020B0502020202020204" pitchFamily="34" charset="0"/>
                <a:cs typeface="Poppins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01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C4514C5E-AD10-540E-4124-EF0FB6341F93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5867234" y="2339814"/>
            <a:ext cx="708378" cy="64097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  <a:latin typeface="Century Gothic" panose="020B0502020202020204" pitchFamily="34" charset="0"/>
                <a:cs typeface="Poppins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02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1B270200-8E34-DBA3-0E5F-541E3CFC8E3F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10587152" y="2245685"/>
            <a:ext cx="708378" cy="64097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  <a:latin typeface="Century Gothic" panose="020B0502020202020204" pitchFamily="34" charset="0"/>
                <a:cs typeface="Poppins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03</a:t>
            </a:r>
          </a:p>
        </p:txBody>
      </p:sp>
      <p:pic>
        <p:nvPicPr>
          <p:cNvPr id="13" name="Picture 12" descr="Logo&#10;&#10;Description automatically generated">
            <a:extLst>
              <a:ext uri="{FF2B5EF4-FFF2-40B4-BE49-F238E27FC236}">
                <a16:creationId xmlns:a16="http://schemas.microsoft.com/office/drawing/2014/main" id="{707FDABF-1499-C8ED-1211-B266C03BA96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4021" y="6384043"/>
            <a:ext cx="1380136" cy="445205"/>
          </a:xfrm>
          <a:prstGeom prst="rect">
            <a:avLst/>
          </a:prstGeom>
        </p:spPr>
      </p:pic>
      <p:sp>
        <p:nvSpPr>
          <p:cNvPr id="2" name="Text Placeholder 6">
            <a:extLst>
              <a:ext uri="{FF2B5EF4-FFF2-40B4-BE49-F238E27FC236}">
                <a16:creationId xmlns:a16="http://schemas.microsoft.com/office/drawing/2014/main" id="{FD992D7D-9B11-EAF8-2BFF-D0C68BFB20A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68313" y="1030638"/>
            <a:ext cx="11206162" cy="667809"/>
          </a:xfrm>
        </p:spPr>
        <p:txBody>
          <a:bodyPr lIns="72000" tIns="36000" rIns="216000" bIns="288000">
            <a:normAutofit/>
          </a:bodyPr>
          <a:lstStyle>
            <a:lvl1pPr>
              <a:lnSpc>
                <a:spcPct val="100000"/>
              </a:lnSpc>
              <a:spcBef>
                <a:spcPts val="8"/>
              </a:spcBef>
              <a:spcAft>
                <a:spcPts val="8"/>
              </a:spcAft>
              <a:defRPr sz="2000" b="0" i="0">
                <a:solidFill>
                  <a:schemeClr val="bg1">
                    <a:lumMod val="50000"/>
                  </a:schemeClr>
                </a:solidFill>
                <a:latin typeface="Poppins Medium" pitchFamily="2" charset="77"/>
                <a:cs typeface="Poppins Medium" pitchFamily="2" charset="77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5659560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2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8B4BFC0-5F41-F0CD-41C1-89DD22A4B8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489" y="434446"/>
            <a:ext cx="6338711" cy="667808"/>
          </a:xfrm>
        </p:spPr>
        <p:txBody>
          <a:bodyPr anchor="b">
            <a:normAutofit/>
          </a:bodyPr>
          <a:lstStyle>
            <a:lvl1pPr>
              <a:defRPr sz="3200" b="1">
                <a:solidFill>
                  <a:srgbClr val="005596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 dirty="0"/>
              <a:t>Click to edit Master title style</a:t>
            </a:r>
            <a:endParaRPr lang="en-MX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8A22F27-9D7B-C6E5-5AEE-45A8127F8A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65675" y="1928813"/>
            <a:ext cx="2194028" cy="1500187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400" b="0" i="0">
                <a:solidFill>
                  <a:schemeClr val="tx1">
                    <a:lumMod val="95000"/>
                    <a:lumOff val="5000"/>
                  </a:schemeClr>
                </a:solidFill>
                <a:latin typeface="Khula" panose="02000000000000000000" pitchFamily="2" charset="0"/>
                <a:cs typeface="Khula" panose="020000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29D1BCEA-C3F0-C467-A5F4-3E70D00760AE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2465675" y="4040002"/>
            <a:ext cx="2194028" cy="1500187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400" b="0" i="0">
                <a:solidFill>
                  <a:schemeClr val="tx1">
                    <a:lumMod val="95000"/>
                    <a:lumOff val="5000"/>
                  </a:schemeClr>
                </a:solidFill>
                <a:latin typeface="Khula" panose="02000000000000000000" pitchFamily="2" charset="0"/>
                <a:cs typeface="Khula" panose="020000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25AF7E3C-6319-3513-11F9-ED0708003958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8019311" y="1928813"/>
            <a:ext cx="2194028" cy="1500187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400" b="0" i="0">
                <a:solidFill>
                  <a:schemeClr val="tx1">
                    <a:lumMod val="95000"/>
                    <a:lumOff val="5000"/>
                  </a:schemeClr>
                </a:solidFill>
                <a:latin typeface="Khula" panose="02000000000000000000" pitchFamily="2" charset="0"/>
                <a:cs typeface="Khula" panose="020000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39902DF3-A8F6-0F9C-63E4-C605347FF648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019311" y="4040002"/>
            <a:ext cx="2194028" cy="1500187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400" b="0" i="0">
                <a:solidFill>
                  <a:schemeClr val="tx1">
                    <a:lumMod val="95000"/>
                    <a:lumOff val="5000"/>
                  </a:schemeClr>
                </a:solidFill>
                <a:latin typeface="Khula" panose="02000000000000000000" pitchFamily="2" charset="0"/>
                <a:cs typeface="Khula" panose="020000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3" name="Picture 12" descr="Logo&#10;&#10;Description automatically generated">
            <a:extLst>
              <a:ext uri="{FF2B5EF4-FFF2-40B4-BE49-F238E27FC236}">
                <a16:creationId xmlns:a16="http://schemas.microsoft.com/office/drawing/2014/main" id="{6E59B898-2348-448A-E91C-826978FADD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4021" y="6384043"/>
            <a:ext cx="1380136" cy="445205"/>
          </a:xfrm>
          <a:prstGeom prst="rect">
            <a:avLst/>
          </a:prstGeom>
        </p:spPr>
      </p:pic>
      <p:sp>
        <p:nvSpPr>
          <p:cNvPr id="2" name="Text Placeholder 6">
            <a:extLst>
              <a:ext uri="{FF2B5EF4-FFF2-40B4-BE49-F238E27FC236}">
                <a16:creationId xmlns:a16="http://schemas.microsoft.com/office/drawing/2014/main" id="{E43DC5F3-7C9B-C24F-9FC0-5474F1C4B0E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8313" y="1030638"/>
            <a:ext cx="11206162" cy="667809"/>
          </a:xfrm>
        </p:spPr>
        <p:txBody>
          <a:bodyPr lIns="72000" tIns="36000" rIns="216000" bIns="288000">
            <a:normAutofit/>
          </a:bodyPr>
          <a:lstStyle>
            <a:lvl1pPr>
              <a:lnSpc>
                <a:spcPct val="100000"/>
              </a:lnSpc>
              <a:spcBef>
                <a:spcPts val="8"/>
              </a:spcBef>
              <a:spcAft>
                <a:spcPts val="8"/>
              </a:spcAft>
              <a:defRPr sz="2000" b="0" i="0">
                <a:solidFill>
                  <a:schemeClr val="bg1">
                    <a:lumMod val="50000"/>
                  </a:schemeClr>
                </a:solidFill>
                <a:latin typeface="Poppins Medium" pitchFamily="2" charset="77"/>
                <a:cs typeface="Poppins Medium" pitchFamily="2" charset="77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8700071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hape, rectangle&#10;&#10;Description automatically generated with medium confidence">
            <a:extLst>
              <a:ext uri="{FF2B5EF4-FFF2-40B4-BE49-F238E27FC236}">
                <a16:creationId xmlns:a16="http://schemas.microsoft.com/office/drawing/2014/main" id="{927A4B59-C598-90D6-EB86-6CEB76A2655D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394717D-6E54-D547-934B-958044D27E5A}"/>
              </a:ext>
            </a:extLst>
          </p:cNvPr>
          <p:cNvSpPr txBox="1"/>
          <p:nvPr userDrawn="1"/>
        </p:nvSpPr>
        <p:spPr>
          <a:xfrm>
            <a:off x="826911" y="6479823"/>
            <a:ext cx="5729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C3BB742A-9951-4A41-9B51-4F6023B7AEA7}" type="slidenum">
              <a:rPr lang="en-MX" sz="1200" b="1" i="0" smtClean="0">
                <a:solidFill>
                  <a:schemeClr val="bg1"/>
                </a:solidFill>
                <a:latin typeface="Khula SemiBold" panose="02000000000000000000" pitchFamily="2" charset="0"/>
                <a:cs typeface="Khula SemiBold" panose="02000000000000000000" pitchFamily="2" charset="0"/>
              </a:rPr>
              <a:t>‹#›</a:t>
            </a:fld>
            <a:endParaRPr lang="en-MX" sz="1200" b="1" i="0" dirty="0">
              <a:solidFill>
                <a:schemeClr val="bg1"/>
              </a:solidFill>
              <a:latin typeface="Khula SemiBold" panose="02000000000000000000" pitchFamily="2" charset="0"/>
              <a:cs typeface="Khula SemiBold" panose="02000000000000000000" pitchFamily="2" charset="0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440EBC7-ADE3-F209-E554-2D41BB8DEF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605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MX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42D941F-3EA9-5B81-108F-188A61A1C6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290816"/>
            <a:ext cx="10515600" cy="48974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MX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5CEFB8A-C4F3-4807-CC33-3413956FB7A6}"/>
              </a:ext>
            </a:extLst>
          </p:cNvPr>
          <p:cNvSpPr txBox="1"/>
          <p:nvPr userDrawn="1"/>
        </p:nvSpPr>
        <p:spPr>
          <a:xfrm>
            <a:off x="3821288" y="6494624"/>
            <a:ext cx="4549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b="1" i="0" dirty="0">
                <a:solidFill>
                  <a:schemeClr val="bg1">
                    <a:alpha val="27925"/>
                  </a:schemeClr>
                </a:solidFill>
                <a:effectLst/>
                <a:latin typeface="Khula" panose="02000000000000000000" pitchFamily="2" charset="0"/>
                <a:cs typeface="Khula" panose="02000000000000000000" pitchFamily="2" charset="0"/>
              </a:rPr>
              <a:t>© 2024 Improving. All Rights Reserved.</a:t>
            </a:r>
            <a:endParaRPr lang="en-MX" sz="900" dirty="0">
              <a:solidFill>
                <a:schemeClr val="bg1">
                  <a:alpha val="27925"/>
                </a:schemeClr>
              </a:solidFill>
              <a:latin typeface="Khula" panose="02000000000000000000" pitchFamily="2" charset="0"/>
              <a:cs typeface="Khula" panose="02000000000000000000" pitchFamily="2" charset="0"/>
            </a:endParaRPr>
          </a:p>
          <a:p>
            <a:endParaRPr lang="en-MX" sz="900" dirty="0">
              <a:solidFill>
                <a:schemeClr val="bg1">
                  <a:alpha val="27925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8847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1" r:id="rId3"/>
    <p:sldLayoutId id="2147483656" r:id="rId4"/>
    <p:sldLayoutId id="2147483657" r:id="rId5"/>
    <p:sldLayoutId id="2147483658" r:id="rId6"/>
    <p:sldLayoutId id="2147483650" r:id="rId7"/>
    <p:sldLayoutId id="2147483654" r:id="rId8"/>
    <p:sldLayoutId id="2147483655" r:id="rId9"/>
    <p:sldLayoutId id="2147483653" r:id="rId10"/>
    <p:sldLayoutId id="2147483659" r:id="rId11"/>
    <p:sldLayoutId id="2147483660" r:id="rId1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i="0" kern="1200">
          <a:solidFill>
            <a:srgbClr val="005596"/>
          </a:solidFill>
          <a:latin typeface="Poppins" pitchFamily="2" charset="77"/>
          <a:ea typeface="+mj-ea"/>
          <a:cs typeface="Poppins" pitchFamily="2" charset="77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1600" kern="1200">
          <a:solidFill>
            <a:schemeClr val="tx1">
              <a:lumMod val="95000"/>
              <a:lumOff val="5000"/>
            </a:schemeClr>
          </a:solidFill>
          <a:latin typeface="Khula" panose="02000000000000000000" pitchFamily="2" charset="0"/>
          <a:ea typeface="+mn-ea"/>
          <a:cs typeface="Khula" panose="02000000000000000000" pitchFamily="2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400" kern="1200">
          <a:solidFill>
            <a:schemeClr val="tx1">
              <a:lumMod val="95000"/>
              <a:lumOff val="5000"/>
            </a:schemeClr>
          </a:solidFill>
          <a:latin typeface="Khula" panose="02000000000000000000" pitchFamily="2" charset="0"/>
          <a:ea typeface="+mn-ea"/>
          <a:cs typeface="Khula" panose="02000000000000000000" pitchFamily="2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200" kern="1200">
          <a:solidFill>
            <a:schemeClr val="tx1">
              <a:lumMod val="95000"/>
              <a:lumOff val="5000"/>
            </a:schemeClr>
          </a:solidFill>
          <a:latin typeface="Khula" panose="02000000000000000000" pitchFamily="2" charset="0"/>
          <a:ea typeface="+mn-ea"/>
          <a:cs typeface="Khula" panose="02000000000000000000" pitchFamily="2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100" kern="1200">
          <a:solidFill>
            <a:schemeClr val="tx1">
              <a:lumMod val="95000"/>
              <a:lumOff val="5000"/>
            </a:schemeClr>
          </a:solidFill>
          <a:latin typeface="Khula" panose="02000000000000000000" pitchFamily="2" charset="0"/>
          <a:ea typeface="+mn-ea"/>
          <a:cs typeface="Khula" panose="02000000000000000000" pitchFamily="2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050" kern="1200">
          <a:solidFill>
            <a:schemeClr val="tx1">
              <a:lumMod val="95000"/>
              <a:lumOff val="5000"/>
            </a:schemeClr>
          </a:solidFill>
          <a:latin typeface="Khula" panose="02000000000000000000" pitchFamily="2" charset="0"/>
          <a:ea typeface="+mn-ea"/>
          <a:cs typeface="Khula" panose="02000000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improving.com/services/development/" TargetMode="External"/><Relationship Id="rId3" Type="http://schemas.openxmlformats.org/officeDocument/2006/relationships/image" Target="../media/image7.png"/><Relationship Id="rId7" Type="http://schemas.openxmlformats.org/officeDocument/2006/relationships/hyperlink" Target="https://improving.com/services/consultin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hyperlink" Target="http://www.improvingatlanta.com/" TargetMode="External"/><Relationship Id="rId9" Type="http://schemas.openxmlformats.org/officeDocument/2006/relationships/hyperlink" Target="https://improving.com/services/training/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hyperlink" Target="https://improving.com/contact/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svg"/><Relationship Id="rId7" Type="http://schemas.openxmlformats.org/officeDocument/2006/relationships/image" Target="../media/image25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4.png"/><Relationship Id="rId5" Type="http://schemas.openxmlformats.org/officeDocument/2006/relationships/image" Target="../media/image23.sv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>
            <a:extLst>
              <a:ext uri="{FF2B5EF4-FFF2-40B4-BE49-F238E27FC236}">
                <a16:creationId xmlns:a16="http://schemas.microsoft.com/office/drawing/2014/main" id="{31ABC7C1-82AE-A75E-A847-7EA27E5931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1822" y="3865351"/>
            <a:ext cx="9144000" cy="528370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Eric Sowell &amp; Russell Durham</a:t>
            </a:r>
            <a:endParaRPr lang="en-MX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5DB0E68-2CB1-5E8A-B6DB-280928FA21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80392" y="3234055"/>
            <a:ext cx="9144000" cy="631296"/>
          </a:xfrm>
        </p:spPr>
        <p:txBody>
          <a:bodyPr>
            <a:normAutofit/>
          </a:bodyPr>
          <a:lstStyle/>
          <a:p>
            <a:r>
              <a:rPr lang="en-US" b="1" i="0" dirty="0">
                <a:effectLst/>
                <a:latin typeface="Patua One" panose="02000000000000000000" pitchFamily="2" charset="0"/>
              </a:rPr>
              <a:t>RAG AI Hands-On Lab</a:t>
            </a:r>
            <a:endParaRPr lang="en-MX" dirty="0"/>
          </a:p>
        </p:txBody>
      </p:sp>
    </p:spTree>
    <p:extLst>
      <p:ext uri="{BB962C8B-B14F-4D97-AF65-F5344CB8AC3E}">
        <p14:creationId xmlns:p14="http://schemas.microsoft.com/office/powerpoint/2010/main" val="37358131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C37F1BF1-3611-BA31-DD90-73DC05CCB8A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10" r="110"/>
          <a:stretch/>
        </p:blipFill>
        <p:spPr>
          <a:xfrm>
            <a:off x="0" y="-584616"/>
            <a:ext cx="12192000" cy="814586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BDF71A3-6C93-F34E-F114-8278A4023C19}"/>
              </a:ext>
            </a:extLst>
          </p:cNvPr>
          <p:cNvSpPr/>
          <p:nvPr/>
        </p:nvSpPr>
        <p:spPr>
          <a:xfrm>
            <a:off x="0" y="-333376"/>
            <a:ext cx="12192000" cy="8405093"/>
          </a:xfrm>
          <a:prstGeom prst="rect">
            <a:avLst/>
          </a:prstGeom>
          <a:solidFill>
            <a:schemeClr val="accent2">
              <a:alpha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59ED4CC-5134-EBB1-3196-AD0C61317FFE}"/>
              </a:ext>
            </a:extLst>
          </p:cNvPr>
          <p:cNvSpPr txBox="1"/>
          <p:nvPr/>
        </p:nvSpPr>
        <p:spPr>
          <a:xfrm>
            <a:off x="5026807" y="4894898"/>
            <a:ext cx="20120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2"/>
                </a:solidFill>
                <a:latin typeface="Poppins Medium" pitchFamily="2" charset="77"/>
                <a:cs typeface="Poppins Medium" pitchFamily="2" charset="77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Improving ATL</a:t>
            </a:r>
            <a:endParaRPr lang="en-US" sz="2000" dirty="0">
              <a:solidFill>
                <a:schemeClr val="accent2"/>
              </a:solidFill>
              <a:latin typeface="Poppins Medium" pitchFamily="2" charset="77"/>
              <a:cs typeface="Poppins Medium" pitchFamily="2" charset="7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A05E1EA-2288-80ED-385B-202A21A1C430}"/>
              </a:ext>
            </a:extLst>
          </p:cNvPr>
          <p:cNvSpPr txBox="1"/>
          <p:nvPr/>
        </p:nvSpPr>
        <p:spPr>
          <a:xfrm>
            <a:off x="2222950" y="1697012"/>
            <a:ext cx="7829016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Poppins Medium" pitchFamily="2" charset="77"/>
                <a:cs typeface="Poppins Medium" pitchFamily="2" charset="77"/>
              </a:rPr>
              <a:t>Welcome to Improving</a:t>
            </a:r>
          </a:p>
          <a:p>
            <a:pPr algn="ctr"/>
            <a:r>
              <a:rPr lang="en-US" sz="4400" dirty="0">
                <a:solidFill>
                  <a:schemeClr val="bg1"/>
                </a:solidFill>
                <a:latin typeface="Poppins Medium" pitchFamily="2" charset="77"/>
                <a:cs typeface="Poppins Medium" pitchFamily="2" charset="77"/>
              </a:rPr>
              <a:t>Dallas</a:t>
            </a:r>
          </a:p>
        </p:txBody>
      </p:sp>
      <p:pic>
        <p:nvPicPr>
          <p:cNvPr id="32" name="Picture 31" descr="A black background with white text&#10;&#10;Description automatically generated with medium confidence">
            <a:extLst>
              <a:ext uri="{FF2B5EF4-FFF2-40B4-BE49-F238E27FC236}">
                <a16:creationId xmlns:a16="http://schemas.microsoft.com/office/drawing/2014/main" id="{37742B3A-E862-E77B-FA08-D0177CF700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57227" y="333818"/>
            <a:ext cx="2579829" cy="82232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D0F8776-ACB5-C7A8-75CA-06EB7BA71496}"/>
              </a:ext>
            </a:extLst>
          </p:cNvPr>
          <p:cNvSpPr txBox="1"/>
          <p:nvPr/>
        </p:nvSpPr>
        <p:spPr>
          <a:xfrm>
            <a:off x="4948259" y="5267212"/>
            <a:ext cx="216918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solidFill>
                  <a:schemeClr val="accent2"/>
                </a:solidFill>
              </a:rPr>
              <a:t>http://</a:t>
            </a:r>
            <a:r>
              <a:rPr lang="en-US" sz="1100" dirty="0" err="1">
                <a:solidFill>
                  <a:schemeClr val="accent2"/>
                </a:solidFill>
              </a:rPr>
              <a:t>www.improvingatlanta.com</a:t>
            </a:r>
            <a:endParaRPr lang="en-US" sz="1100" dirty="0">
              <a:solidFill>
                <a:schemeClr val="accent2"/>
              </a:solidFill>
            </a:endParaRPr>
          </a:p>
        </p:txBody>
      </p:sp>
      <p:pic>
        <p:nvPicPr>
          <p:cNvPr id="11" name="Picture 10" descr="A picture containing screenshot, graphics, design, art&#10;&#10;Description automatically generated">
            <a:extLst>
              <a:ext uri="{FF2B5EF4-FFF2-40B4-BE49-F238E27FC236}">
                <a16:creationId xmlns:a16="http://schemas.microsoft.com/office/drawing/2014/main" id="{D7775DBA-2A29-688B-D32F-1A246B6D22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936049" y="3747545"/>
            <a:ext cx="5253326" cy="423422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9E1DC3C-9C81-19C7-907C-4D9884012DA0}"/>
              </a:ext>
            </a:extLst>
          </p:cNvPr>
          <p:cNvSpPr txBox="1"/>
          <p:nvPr/>
        </p:nvSpPr>
        <p:spPr>
          <a:xfrm>
            <a:off x="627466" y="3463738"/>
            <a:ext cx="112876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0" i="0" dirty="0">
                <a:solidFill>
                  <a:schemeClr val="bg1"/>
                </a:solidFill>
                <a:effectLst/>
                <a:latin typeface="Roboto-Regular"/>
              </a:rPr>
              <a:t>a </a:t>
            </a:r>
            <a:r>
              <a:rPr lang="en-US" sz="3200" b="1" i="0" dirty="0">
                <a:solidFill>
                  <a:schemeClr val="bg1"/>
                </a:solidFill>
                <a:effectLst/>
                <a:latin typeface="Roboto-Regular"/>
              </a:rPr>
              <a:t>modern digital services </a:t>
            </a:r>
            <a:r>
              <a:rPr lang="en-US" sz="3200" b="0" i="0" dirty="0">
                <a:solidFill>
                  <a:schemeClr val="bg1"/>
                </a:solidFill>
                <a:effectLst/>
                <a:latin typeface="Roboto-Regular"/>
              </a:rPr>
              <a:t>company that offers </a:t>
            </a:r>
            <a:r>
              <a:rPr lang="en-US" sz="3200" b="0" i="0" dirty="0">
                <a:solidFill>
                  <a:schemeClr val="bg1"/>
                </a:solidFill>
                <a:effectLst/>
                <a:latin typeface="Roboto-Regular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IT consulting</a:t>
            </a:r>
            <a:r>
              <a:rPr lang="en-US" sz="3200" b="0" i="0" dirty="0">
                <a:solidFill>
                  <a:schemeClr val="bg1"/>
                </a:solidFill>
                <a:effectLst/>
                <a:latin typeface="Roboto-Regular"/>
              </a:rPr>
              <a:t>, </a:t>
            </a:r>
            <a:r>
              <a:rPr lang="en-US" sz="3200" b="0" i="0" dirty="0">
                <a:solidFill>
                  <a:schemeClr val="bg1"/>
                </a:solidFill>
                <a:effectLst/>
                <a:latin typeface="Roboto-Regular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software development</a:t>
            </a:r>
            <a:r>
              <a:rPr lang="en-US" sz="3200" b="0" i="0" dirty="0">
                <a:solidFill>
                  <a:schemeClr val="bg1"/>
                </a:solidFill>
                <a:effectLst/>
                <a:latin typeface="Roboto-Regular"/>
              </a:rPr>
              <a:t>, and </a:t>
            </a:r>
            <a:r>
              <a:rPr lang="en-US" sz="3200" b="0" i="0" dirty="0">
                <a:solidFill>
                  <a:schemeClr val="bg1"/>
                </a:solidFill>
                <a:effectLst/>
                <a:latin typeface="Roboto-Regular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agile training</a:t>
            </a:r>
            <a:r>
              <a:rPr lang="en-US" sz="3200" b="0" i="0" dirty="0">
                <a:solidFill>
                  <a:schemeClr val="bg1"/>
                </a:solidFill>
                <a:effectLst/>
                <a:latin typeface="Roboto-Regular"/>
              </a:rPr>
              <a:t> across the globe</a:t>
            </a:r>
            <a:r>
              <a:rPr lang="en-US" b="0" i="0" dirty="0">
                <a:solidFill>
                  <a:srgbClr val="393939"/>
                </a:solidFill>
                <a:effectLst/>
                <a:latin typeface="Roboto-Regular"/>
              </a:rPr>
              <a:t>.</a:t>
            </a:r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6C583DF-E1A6-974E-F73F-5D9F9494FD9B}"/>
              </a:ext>
            </a:extLst>
          </p:cNvPr>
          <p:cNvSpPr txBox="1"/>
          <p:nvPr/>
        </p:nvSpPr>
        <p:spPr>
          <a:xfrm>
            <a:off x="41458" y="5879783"/>
            <a:ext cx="121090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Help yourself to pizza &amp; a drink in the fridge and make yourself at home.</a:t>
            </a:r>
          </a:p>
        </p:txBody>
      </p:sp>
    </p:spTree>
    <p:extLst>
      <p:ext uri="{BB962C8B-B14F-4D97-AF65-F5344CB8AC3E}">
        <p14:creationId xmlns:p14="http://schemas.microsoft.com/office/powerpoint/2010/main" val="10364384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Graphical user interface&#10;&#10;Description automatically generated">
            <a:extLst>
              <a:ext uri="{FF2B5EF4-FFF2-40B4-BE49-F238E27FC236}">
                <a16:creationId xmlns:a16="http://schemas.microsoft.com/office/drawing/2014/main" id="{60C2DC37-C64A-97D3-A09D-4D91AD82F8B1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-132450" y="0"/>
            <a:ext cx="12456900" cy="6371186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40F1F72-6801-51AA-4001-36E2AA66F2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MX"/>
              <a:t>IMPROVING AWARDS</a:t>
            </a:r>
            <a:r>
              <a:rPr lang="en-US" dirty="0"/>
              <a:t> – 17 Offices</a:t>
            </a:r>
            <a:endParaRPr lang="en-MX" dirty="0"/>
          </a:p>
        </p:txBody>
      </p:sp>
    </p:spTree>
    <p:extLst>
      <p:ext uri="{BB962C8B-B14F-4D97-AF65-F5344CB8AC3E}">
        <p14:creationId xmlns:p14="http://schemas.microsoft.com/office/powerpoint/2010/main" val="460120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9C355-BC85-8D42-0FA7-4C0F47DA5D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489" y="2547407"/>
            <a:ext cx="11205668" cy="667808"/>
          </a:xfrm>
        </p:spPr>
        <p:txBody>
          <a:bodyPr/>
          <a:lstStyle/>
          <a:p>
            <a:r>
              <a:rPr lang="en-MX" dirty="0"/>
              <a:t>SERVICE OFFERINGS</a:t>
            </a:r>
          </a:p>
        </p:txBody>
      </p:sp>
      <p:pic>
        <p:nvPicPr>
          <p:cNvPr id="5" name="Picture 4" descr="A picture containing shape&#10;&#10;Description automatically generated">
            <a:extLst>
              <a:ext uri="{FF2B5EF4-FFF2-40B4-BE49-F238E27FC236}">
                <a16:creationId xmlns:a16="http://schemas.microsoft.com/office/drawing/2014/main" id="{D50BAEC9-13A6-1609-EBE6-2836C1289F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2171" y="-6460"/>
            <a:ext cx="4279900" cy="2806700"/>
          </a:xfrm>
          <a:prstGeom prst="rect">
            <a:avLst/>
          </a:prstGeom>
        </p:spPr>
      </p:pic>
      <p:pic>
        <p:nvPicPr>
          <p:cNvPr id="6" name="Picture 5" descr="A picture containing shape&#10;&#10;Description automatically generated">
            <a:extLst>
              <a:ext uri="{FF2B5EF4-FFF2-40B4-BE49-F238E27FC236}">
                <a16:creationId xmlns:a16="http://schemas.microsoft.com/office/drawing/2014/main" id="{543E5926-2F52-5464-2869-7E5CA27AEE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7844" y="473721"/>
            <a:ext cx="4572000" cy="2959100"/>
          </a:xfrm>
          <a:prstGeom prst="rect">
            <a:avLst/>
          </a:prstGeom>
        </p:spPr>
      </p:pic>
      <p:pic>
        <p:nvPicPr>
          <p:cNvPr id="7" name="Picture 6" descr="Shape&#10;&#10;Description automatically generated">
            <a:extLst>
              <a:ext uri="{FF2B5EF4-FFF2-40B4-BE49-F238E27FC236}">
                <a16:creationId xmlns:a16="http://schemas.microsoft.com/office/drawing/2014/main" id="{12553A62-FF77-DF93-6737-D00B68D30B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4371" y="4213035"/>
            <a:ext cx="4635500" cy="1993900"/>
          </a:xfrm>
          <a:prstGeom prst="rect">
            <a:avLst/>
          </a:prstGeom>
        </p:spPr>
      </p:pic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BE077465-FA48-1253-C3FD-D6F62A9DCD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52171" y="2403285"/>
            <a:ext cx="4635500" cy="1993900"/>
          </a:xfrm>
          <a:prstGeom prst="rect">
            <a:avLst/>
          </a:prstGeom>
        </p:spPr>
      </p:pic>
      <p:pic>
        <p:nvPicPr>
          <p:cNvPr id="9" name="Picture 8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C34212AE-9C1F-81FB-C1F4-72C359F378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44194" y="3197194"/>
            <a:ext cx="4635500" cy="19939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5CDD7FF-769C-3963-047B-2135DDAC6724}"/>
              </a:ext>
            </a:extLst>
          </p:cNvPr>
          <p:cNvSpPr txBox="1"/>
          <p:nvPr/>
        </p:nvSpPr>
        <p:spPr>
          <a:xfrm>
            <a:off x="8209844" y="651065"/>
            <a:ext cx="128227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Khula" panose="02000000000000000000" pitchFamily="2" charset="0"/>
                <a:cs typeface="Khula" panose="02000000000000000000" pitchFamily="2" charset="0"/>
              </a:rPr>
              <a:t>Development</a:t>
            </a:r>
          </a:p>
          <a:p>
            <a:r>
              <a:rPr lang="en-US" sz="800" dirty="0">
                <a:solidFill>
                  <a:schemeClr val="bg1"/>
                </a:solidFill>
                <a:latin typeface="Khula" panose="02000000000000000000" pitchFamily="2" charset="0"/>
                <a:cs typeface="Khula" panose="02000000000000000000" pitchFamily="2" charset="0"/>
              </a:rPr>
              <a:t>Cloud</a:t>
            </a:r>
          </a:p>
          <a:p>
            <a:r>
              <a:rPr lang="en-US" sz="800" dirty="0">
                <a:solidFill>
                  <a:schemeClr val="bg1"/>
                </a:solidFill>
                <a:latin typeface="Khula" panose="02000000000000000000" pitchFamily="2" charset="0"/>
                <a:cs typeface="Khula" panose="02000000000000000000" pitchFamily="2" charset="0"/>
              </a:rPr>
              <a:t>Business Intelligence</a:t>
            </a:r>
          </a:p>
          <a:p>
            <a:r>
              <a:rPr lang="en-US" sz="800" dirty="0">
                <a:solidFill>
                  <a:schemeClr val="bg1"/>
                </a:solidFill>
                <a:latin typeface="Khula" panose="02000000000000000000" pitchFamily="2" charset="0"/>
                <a:cs typeface="Khula" panose="02000000000000000000" pitchFamily="2" charset="0"/>
              </a:rPr>
              <a:t>Microsoft Solutions</a:t>
            </a:r>
          </a:p>
          <a:p>
            <a:r>
              <a:rPr lang="en-US" sz="800" dirty="0">
                <a:solidFill>
                  <a:schemeClr val="bg1"/>
                </a:solidFill>
                <a:latin typeface="Khula" panose="02000000000000000000" pitchFamily="2" charset="0"/>
                <a:cs typeface="Khula" panose="02000000000000000000" pitchFamily="2" charset="0"/>
              </a:rPr>
              <a:t>Agile</a:t>
            </a:r>
          </a:p>
          <a:p>
            <a:r>
              <a:rPr lang="en-US" sz="800" dirty="0">
                <a:solidFill>
                  <a:schemeClr val="bg1"/>
                </a:solidFill>
                <a:latin typeface="Khula" panose="02000000000000000000" pitchFamily="2" charset="0"/>
                <a:cs typeface="Khula" panose="02000000000000000000" pitchFamily="2" charset="0"/>
              </a:rPr>
              <a:t>DevOps</a:t>
            </a:r>
          </a:p>
          <a:p>
            <a:r>
              <a:rPr lang="en-US" sz="800" dirty="0">
                <a:solidFill>
                  <a:schemeClr val="bg1"/>
                </a:solidFill>
                <a:latin typeface="Khula" panose="02000000000000000000" pitchFamily="2" charset="0"/>
                <a:cs typeface="Khula" panose="02000000000000000000" pitchFamily="2" charset="0"/>
              </a:rPr>
              <a:t>Security</a:t>
            </a:r>
          </a:p>
          <a:p>
            <a:r>
              <a:rPr lang="en-US" sz="800" dirty="0">
                <a:solidFill>
                  <a:schemeClr val="bg1"/>
                </a:solidFill>
                <a:latin typeface="Khula" panose="02000000000000000000" pitchFamily="2" charset="0"/>
                <a:cs typeface="Khula" panose="02000000000000000000" pitchFamily="2" charset="0"/>
              </a:rPr>
              <a:t>QA</a:t>
            </a:r>
          </a:p>
          <a:p>
            <a:r>
              <a:rPr lang="en-US" sz="800" dirty="0">
                <a:solidFill>
                  <a:schemeClr val="bg1"/>
                </a:solidFill>
                <a:latin typeface="Khula" panose="02000000000000000000" pitchFamily="2" charset="0"/>
                <a:cs typeface="Khula" panose="02000000000000000000" pitchFamily="2" charset="0"/>
              </a:rPr>
              <a:t>User Experience</a:t>
            </a:r>
          </a:p>
          <a:p>
            <a:r>
              <a:rPr lang="en-US" sz="800" dirty="0">
                <a:solidFill>
                  <a:schemeClr val="bg1"/>
                </a:solidFill>
                <a:latin typeface="Khula" panose="02000000000000000000" pitchFamily="2" charset="0"/>
                <a:cs typeface="Khula" panose="02000000000000000000" pitchFamily="2" charset="0"/>
              </a:rPr>
              <a:t>Project Management</a:t>
            </a:r>
          </a:p>
          <a:p>
            <a:r>
              <a:rPr lang="en-US" sz="800" dirty="0">
                <a:solidFill>
                  <a:schemeClr val="bg1"/>
                </a:solidFill>
                <a:latin typeface="Khula" panose="02000000000000000000" pitchFamily="2" charset="0"/>
                <a:cs typeface="Khula" panose="02000000000000000000" pitchFamily="2" charset="0"/>
              </a:rPr>
              <a:t>Digital Transformation</a:t>
            </a:r>
            <a:endParaRPr lang="en-MX" sz="800" dirty="0">
              <a:solidFill>
                <a:schemeClr val="bg1"/>
              </a:solidFill>
              <a:latin typeface="Khula" panose="02000000000000000000" pitchFamily="2" charset="0"/>
              <a:cs typeface="Khula" panose="02000000000000000000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A54840-1C69-9E6C-EE7E-83CD917B056A}"/>
              </a:ext>
            </a:extLst>
          </p:cNvPr>
          <p:cNvSpPr txBox="1"/>
          <p:nvPr/>
        </p:nvSpPr>
        <p:spPr>
          <a:xfrm>
            <a:off x="6197529" y="1125244"/>
            <a:ext cx="128227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Khula" panose="02000000000000000000" pitchFamily="2" charset="0"/>
                <a:cs typeface="Khula" panose="02000000000000000000" pitchFamily="2" charset="0"/>
              </a:rPr>
              <a:t>Frontend Development</a:t>
            </a:r>
          </a:p>
          <a:p>
            <a:r>
              <a:rPr lang="en-US" sz="800" dirty="0">
                <a:solidFill>
                  <a:schemeClr val="bg1"/>
                </a:solidFill>
                <a:latin typeface="Khula" panose="02000000000000000000" pitchFamily="2" charset="0"/>
                <a:cs typeface="Khula" panose="02000000000000000000" pitchFamily="2" charset="0"/>
              </a:rPr>
              <a:t>Cloud</a:t>
            </a:r>
          </a:p>
          <a:p>
            <a:r>
              <a:rPr lang="en-US" sz="800" dirty="0">
                <a:solidFill>
                  <a:schemeClr val="bg1"/>
                </a:solidFill>
                <a:latin typeface="Khula" panose="02000000000000000000" pitchFamily="2" charset="0"/>
                <a:cs typeface="Khula" panose="02000000000000000000" pitchFamily="2" charset="0"/>
              </a:rPr>
              <a:t>AI / ML</a:t>
            </a:r>
          </a:p>
          <a:p>
            <a:r>
              <a:rPr lang="en-US" sz="800" dirty="0">
                <a:solidFill>
                  <a:schemeClr val="bg1"/>
                </a:solidFill>
                <a:latin typeface="Khula" panose="02000000000000000000" pitchFamily="2" charset="0"/>
                <a:cs typeface="Khula" panose="02000000000000000000" pitchFamily="2" charset="0"/>
              </a:rPr>
              <a:t>Microsoft Solutions</a:t>
            </a:r>
          </a:p>
          <a:p>
            <a:r>
              <a:rPr lang="en-US" sz="800" dirty="0">
                <a:solidFill>
                  <a:schemeClr val="bg1"/>
                </a:solidFill>
                <a:latin typeface="Khula" panose="02000000000000000000" pitchFamily="2" charset="0"/>
                <a:cs typeface="Khula" panose="02000000000000000000" pitchFamily="2" charset="0"/>
              </a:rPr>
              <a:t>Agile</a:t>
            </a:r>
          </a:p>
          <a:p>
            <a:r>
              <a:rPr lang="en-US" sz="800" dirty="0">
                <a:solidFill>
                  <a:schemeClr val="bg1"/>
                </a:solidFill>
                <a:latin typeface="Khula" panose="02000000000000000000" pitchFamily="2" charset="0"/>
                <a:cs typeface="Khula" panose="02000000000000000000" pitchFamily="2" charset="0"/>
              </a:rPr>
              <a:t>Security</a:t>
            </a:r>
          </a:p>
          <a:p>
            <a:r>
              <a:rPr lang="en-US" sz="800" dirty="0">
                <a:solidFill>
                  <a:schemeClr val="bg1"/>
                </a:solidFill>
                <a:latin typeface="Khula" panose="02000000000000000000" pitchFamily="2" charset="0"/>
                <a:cs typeface="Khula" panose="02000000000000000000" pitchFamily="2" charset="0"/>
              </a:rPr>
              <a:t>QA &amp; Testing</a:t>
            </a:r>
          </a:p>
          <a:p>
            <a:r>
              <a:rPr lang="en-US" sz="800" dirty="0">
                <a:solidFill>
                  <a:schemeClr val="bg1"/>
                </a:solidFill>
                <a:latin typeface="Khula" panose="02000000000000000000" pitchFamily="2" charset="0"/>
                <a:cs typeface="Khula" panose="02000000000000000000" pitchFamily="2" charset="0"/>
              </a:rPr>
              <a:t>User Experience</a:t>
            </a:r>
          </a:p>
          <a:p>
            <a:r>
              <a:rPr lang="en-US" sz="800" dirty="0">
                <a:solidFill>
                  <a:schemeClr val="bg1"/>
                </a:solidFill>
                <a:latin typeface="Khula" panose="02000000000000000000" pitchFamily="2" charset="0"/>
                <a:cs typeface="Khula" panose="02000000000000000000" pitchFamily="2" charset="0"/>
              </a:rPr>
              <a:t>Application</a:t>
            </a:r>
          </a:p>
          <a:p>
            <a:r>
              <a:rPr lang="en-US" sz="800" dirty="0">
                <a:solidFill>
                  <a:schemeClr val="bg1"/>
                </a:solidFill>
                <a:latin typeface="Khula" panose="02000000000000000000" pitchFamily="2" charset="0"/>
                <a:cs typeface="Khula" panose="02000000000000000000" pitchFamily="2" charset="0"/>
              </a:rPr>
              <a:t>Mobile</a:t>
            </a:r>
          </a:p>
          <a:p>
            <a:r>
              <a:rPr lang="en-US" sz="800" dirty="0">
                <a:solidFill>
                  <a:schemeClr val="bg1"/>
                </a:solidFill>
                <a:latin typeface="Khula" panose="02000000000000000000" pitchFamily="2" charset="0"/>
                <a:cs typeface="Khula" panose="02000000000000000000" pitchFamily="2" charset="0"/>
              </a:rPr>
              <a:t>Web</a:t>
            </a:r>
          </a:p>
          <a:p>
            <a:r>
              <a:rPr lang="en-US" sz="800" dirty="0">
                <a:solidFill>
                  <a:schemeClr val="bg1"/>
                </a:solidFill>
                <a:latin typeface="Khula" panose="02000000000000000000" pitchFamily="2" charset="0"/>
                <a:cs typeface="Khula" panose="02000000000000000000" pitchFamily="2" charset="0"/>
              </a:rPr>
              <a:t>Microservices</a:t>
            </a:r>
          </a:p>
          <a:p>
            <a:r>
              <a:rPr lang="en-US" sz="800" dirty="0">
                <a:solidFill>
                  <a:schemeClr val="bg1"/>
                </a:solidFill>
                <a:latin typeface="Khula" panose="02000000000000000000" pitchFamily="2" charset="0"/>
                <a:cs typeface="Khula" panose="02000000000000000000" pitchFamily="2" charset="0"/>
              </a:rPr>
              <a:t>API</a:t>
            </a:r>
          </a:p>
          <a:p>
            <a:endParaRPr lang="en-US" sz="800" dirty="0">
              <a:solidFill>
                <a:schemeClr val="bg1"/>
              </a:solidFill>
              <a:latin typeface="Khula" panose="02000000000000000000" pitchFamily="2" charset="0"/>
              <a:cs typeface="Khula" panose="02000000000000000000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F2F1C38-A6E4-4055-512B-80D3A8D93E8E}"/>
              </a:ext>
            </a:extLst>
          </p:cNvPr>
          <p:cNvSpPr txBox="1"/>
          <p:nvPr/>
        </p:nvSpPr>
        <p:spPr>
          <a:xfrm>
            <a:off x="8216194" y="3116123"/>
            <a:ext cx="12822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Khula" panose="02000000000000000000" pitchFamily="2" charset="0"/>
                <a:cs typeface="Khula" panose="02000000000000000000" pitchFamily="2" charset="0"/>
              </a:rPr>
              <a:t>Agile Services</a:t>
            </a:r>
          </a:p>
          <a:p>
            <a:r>
              <a:rPr lang="en-US" sz="800" dirty="0">
                <a:solidFill>
                  <a:schemeClr val="bg1"/>
                </a:solidFill>
                <a:latin typeface="Khula" panose="02000000000000000000" pitchFamily="2" charset="0"/>
                <a:cs typeface="Khula" panose="02000000000000000000" pitchFamily="2" charset="0"/>
              </a:rPr>
              <a:t>Workshops</a:t>
            </a:r>
          </a:p>
          <a:p>
            <a:r>
              <a:rPr lang="en-US" sz="800" dirty="0">
                <a:solidFill>
                  <a:schemeClr val="bg1"/>
                </a:solidFill>
                <a:latin typeface="Khula" panose="02000000000000000000" pitchFamily="2" charset="0"/>
                <a:cs typeface="Khula" panose="02000000000000000000" pitchFamily="2" charset="0"/>
              </a:rPr>
              <a:t>Private Training</a:t>
            </a:r>
          </a:p>
          <a:p>
            <a:r>
              <a:rPr lang="en-US" sz="800" dirty="0">
                <a:solidFill>
                  <a:schemeClr val="bg1"/>
                </a:solidFill>
                <a:latin typeface="Khula" panose="02000000000000000000" pitchFamily="2" charset="0"/>
                <a:cs typeface="Khula" panose="02000000000000000000" pitchFamily="2" charset="0"/>
              </a:rPr>
              <a:t>Certifications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18AA1A6-2A46-4AD5-9D02-2C99B21F76C0}"/>
              </a:ext>
            </a:extLst>
          </p:cNvPr>
          <p:cNvSpPr txBox="1"/>
          <p:nvPr/>
        </p:nvSpPr>
        <p:spPr>
          <a:xfrm>
            <a:off x="6238804" y="3859073"/>
            <a:ext cx="17621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Khula" panose="02000000000000000000" pitchFamily="2" charset="0"/>
                <a:cs typeface="Khula" panose="02000000000000000000" pitchFamily="2" charset="0"/>
              </a:rPr>
              <a:t>Nearshore Development</a:t>
            </a:r>
          </a:p>
          <a:p>
            <a:r>
              <a:rPr lang="en-US" sz="800" dirty="0">
                <a:solidFill>
                  <a:schemeClr val="bg1"/>
                </a:solidFill>
                <a:latin typeface="Khula" panose="02000000000000000000" pitchFamily="2" charset="0"/>
                <a:cs typeface="Khula" panose="02000000000000000000" pitchFamily="2" charset="0"/>
              </a:rPr>
              <a:t>Staffing &amp; Team Augmentation</a:t>
            </a:r>
          </a:p>
          <a:p>
            <a:r>
              <a:rPr lang="en-US" sz="800" dirty="0">
                <a:solidFill>
                  <a:schemeClr val="bg1"/>
                </a:solidFill>
                <a:latin typeface="Khula" panose="02000000000000000000" pitchFamily="2" charset="0"/>
                <a:cs typeface="Khula" panose="02000000000000000000" pitchFamily="2" charset="0"/>
              </a:rPr>
              <a:t>Outsourcing Testing</a:t>
            </a:r>
          </a:p>
          <a:p>
            <a:r>
              <a:rPr lang="en-US" sz="800" dirty="0">
                <a:solidFill>
                  <a:schemeClr val="bg1"/>
                </a:solidFill>
                <a:latin typeface="Khula" panose="02000000000000000000" pitchFamily="2" charset="0"/>
                <a:cs typeface="Khula" panose="02000000000000000000" pitchFamily="2" charset="0"/>
              </a:rPr>
              <a:t>Consulting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8C2F4DC-B07F-41A4-E6CE-E6CD8CE04179}"/>
              </a:ext>
            </a:extLst>
          </p:cNvPr>
          <p:cNvSpPr txBox="1"/>
          <p:nvPr/>
        </p:nvSpPr>
        <p:spPr>
          <a:xfrm>
            <a:off x="8209843" y="4771714"/>
            <a:ext cx="12822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Khula" panose="02000000000000000000" pitchFamily="2" charset="0"/>
                <a:cs typeface="Khula" panose="02000000000000000000" pitchFamily="2" charset="0"/>
              </a:rPr>
              <a:t>Webinars</a:t>
            </a:r>
          </a:p>
          <a:p>
            <a:r>
              <a:rPr lang="en-US" sz="800" dirty="0">
                <a:solidFill>
                  <a:schemeClr val="bg1"/>
                </a:solidFill>
                <a:latin typeface="Khula" panose="02000000000000000000" pitchFamily="2" charset="0"/>
                <a:cs typeface="Khula" panose="02000000000000000000" pitchFamily="2" charset="0"/>
              </a:rPr>
              <a:t>Conferences</a:t>
            </a:r>
          </a:p>
          <a:p>
            <a:r>
              <a:rPr lang="en-US" sz="800" dirty="0">
                <a:solidFill>
                  <a:schemeClr val="bg1"/>
                </a:solidFill>
                <a:latin typeface="Khula" panose="02000000000000000000" pitchFamily="2" charset="0"/>
                <a:cs typeface="Khula" panose="02000000000000000000" pitchFamily="2" charset="0"/>
              </a:rPr>
              <a:t>User Groups</a:t>
            </a:r>
          </a:p>
          <a:p>
            <a:r>
              <a:rPr lang="en-US" sz="800" dirty="0" err="1">
                <a:solidFill>
                  <a:schemeClr val="bg1"/>
                </a:solidFill>
                <a:latin typeface="Khula" panose="02000000000000000000" pitchFamily="2" charset="0"/>
                <a:cs typeface="Khula" panose="02000000000000000000" pitchFamily="2" charset="0"/>
              </a:rPr>
              <a:t>CodeLaunch</a:t>
            </a:r>
            <a:endParaRPr lang="en-US" sz="800" dirty="0">
              <a:solidFill>
                <a:schemeClr val="bg1"/>
              </a:solidFill>
              <a:latin typeface="Khula" panose="02000000000000000000" pitchFamily="2" charset="0"/>
              <a:cs typeface="Khula" panose="02000000000000000000" pitchFamily="2" charset="0"/>
            </a:endParaRPr>
          </a:p>
          <a:p>
            <a:r>
              <a:rPr lang="en-US" sz="800" dirty="0" err="1">
                <a:solidFill>
                  <a:schemeClr val="bg1"/>
                </a:solidFill>
                <a:latin typeface="Khula" panose="02000000000000000000" pitchFamily="2" charset="0"/>
                <a:cs typeface="Khula" panose="02000000000000000000" pitchFamily="2" charset="0"/>
              </a:rPr>
              <a:t>OpenSource</a:t>
            </a:r>
            <a:endParaRPr lang="en-US" sz="800" dirty="0">
              <a:solidFill>
                <a:schemeClr val="bg1"/>
              </a:solidFill>
              <a:latin typeface="Khula" panose="02000000000000000000" pitchFamily="2" charset="0"/>
              <a:cs typeface="Khula" panose="02000000000000000000" pitchFamily="2" charset="0"/>
            </a:endParaRPr>
          </a:p>
          <a:p>
            <a:r>
              <a:rPr lang="en-US" sz="800" dirty="0">
                <a:solidFill>
                  <a:schemeClr val="bg1"/>
                </a:solidFill>
                <a:latin typeface="Khula" panose="02000000000000000000" pitchFamily="2" charset="0"/>
                <a:cs typeface="Khula" panose="02000000000000000000" pitchFamily="2" charset="0"/>
              </a:rPr>
              <a:t>Speaking Engagements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A19AEF-FF79-FC12-AEF5-2A9C0F63ECE5}"/>
              </a:ext>
            </a:extLst>
          </p:cNvPr>
          <p:cNvSpPr txBox="1"/>
          <p:nvPr/>
        </p:nvSpPr>
        <p:spPr>
          <a:xfrm>
            <a:off x="306670" y="4637378"/>
            <a:ext cx="51908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more information on how we can help you contact us at </a:t>
            </a:r>
            <a:r>
              <a:rPr lang="en-US" dirty="0">
                <a:hlinkClick r:id="rId7"/>
              </a:rPr>
              <a:t>https://improving.com/contact/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44081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3ECD4B-6211-50EB-F859-34275C1F2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 descr="A diagram of a company's principles&#10;&#10;Description automatically generated">
            <a:extLst>
              <a:ext uri="{FF2B5EF4-FFF2-40B4-BE49-F238E27FC236}">
                <a16:creationId xmlns:a16="http://schemas.microsoft.com/office/drawing/2014/main" id="{64A0FD85-83D1-484C-A025-F13308570770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402253" y="259887"/>
            <a:ext cx="11549858" cy="6524491"/>
          </a:xfrm>
        </p:spPr>
      </p:pic>
    </p:spTree>
    <p:extLst>
      <p:ext uri="{BB962C8B-B14F-4D97-AF65-F5344CB8AC3E}">
        <p14:creationId xmlns:p14="http://schemas.microsoft.com/office/powerpoint/2010/main" val="28298460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3" name="Google Shape;1673;p44"/>
          <p:cNvSpPr txBox="1">
            <a:spLocks noGrp="1"/>
          </p:cNvSpPr>
          <p:nvPr>
            <p:ph type="title"/>
          </p:nvPr>
        </p:nvSpPr>
        <p:spPr>
          <a:xfrm>
            <a:off x="4160908" y="94407"/>
            <a:ext cx="5142400" cy="272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" sz="3600" dirty="0"/>
              <a:t>Current User Groups</a:t>
            </a:r>
            <a:endParaRPr sz="3600" dirty="0"/>
          </a:p>
        </p:txBody>
      </p:sp>
      <p:grpSp>
        <p:nvGrpSpPr>
          <p:cNvPr id="1674" name="Google Shape;1674;p44"/>
          <p:cNvGrpSpPr/>
          <p:nvPr/>
        </p:nvGrpSpPr>
        <p:grpSpPr>
          <a:xfrm>
            <a:off x="739497" y="877455"/>
            <a:ext cx="3158248" cy="3585514"/>
            <a:chOff x="715097" y="727902"/>
            <a:chExt cx="3629931" cy="3880499"/>
          </a:xfrm>
        </p:grpSpPr>
        <p:sp>
          <p:nvSpPr>
            <p:cNvPr id="1675" name="Google Shape;1675;p44"/>
            <p:cNvSpPr/>
            <p:nvPr/>
          </p:nvSpPr>
          <p:spPr>
            <a:xfrm>
              <a:off x="787259" y="2678747"/>
              <a:ext cx="3511115" cy="1399283"/>
            </a:xfrm>
            <a:custGeom>
              <a:avLst/>
              <a:gdLst/>
              <a:ahLst/>
              <a:cxnLst/>
              <a:rect l="l" t="t" r="r" b="b"/>
              <a:pathLst>
                <a:path w="188269" h="58311" extrusionOk="0">
                  <a:moveTo>
                    <a:pt x="59316" y="1"/>
                  </a:moveTo>
                  <a:cubicBezTo>
                    <a:pt x="54026" y="1"/>
                    <a:pt x="48568" y="2696"/>
                    <a:pt x="44066" y="5822"/>
                  </a:cubicBezTo>
                  <a:cubicBezTo>
                    <a:pt x="36560" y="11092"/>
                    <a:pt x="29989" y="17630"/>
                    <a:pt x="24685" y="25102"/>
                  </a:cubicBezTo>
                  <a:cubicBezTo>
                    <a:pt x="22071" y="28858"/>
                    <a:pt x="18591" y="33345"/>
                    <a:pt x="14293" y="33345"/>
                  </a:cubicBezTo>
                  <a:cubicBezTo>
                    <a:pt x="13820" y="33345"/>
                    <a:pt x="13336" y="33291"/>
                    <a:pt x="12843" y="33175"/>
                  </a:cubicBezTo>
                  <a:cubicBezTo>
                    <a:pt x="11009" y="32774"/>
                    <a:pt x="9441" y="31474"/>
                    <a:pt x="7573" y="31173"/>
                  </a:cubicBezTo>
                  <a:cubicBezTo>
                    <a:pt x="7340" y="31139"/>
                    <a:pt x="7108" y="31123"/>
                    <a:pt x="6877" y="31123"/>
                  </a:cubicBezTo>
                  <a:cubicBezTo>
                    <a:pt x="4395" y="31123"/>
                    <a:pt x="2078" y="33024"/>
                    <a:pt x="1102" y="35343"/>
                  </a:cubicBezTo>
                  <a:cubicBezTo>
                    <a:pt x="1" y="37945"/>
                    <a:pt x="268" y="40847"/>
                    <a:pt x="968" y="43516"/>
                  </a:cubicBezTo>
                  <a:cubicBezTo>
                    <a:pt x="2236" y="48119"/>
                    <a:pt x="5138" y="54090"/>
                    <a:pt x="9341" y="56592"/>
                  </a:cubicBezTo>
                  <a:cubicBezTo>
                    <a:pt x="11557" y="57886"/>
                    <a:pt x="14204" y="58311"/>
                    <a:pt x="16928" y="58311"/>
                  </a:cubicBezTo>
                  <a:cubicBezTo>
                    <a:pt x="20312" y="58311"/>
                    <a:pt x="23814" y="57654"/>
                    <a:pt x="26753" y="57192"/>
                  </a:cubicBezTo>
                  <a:cubicBezTo>
                    <a:pt x="39763" y="55124"/>
                    <a:pt x="52872" y="53489"/>
                    <a:pt x="66015" y="52355"/>
                  </a:cubicBezTo>
                  <a:cubicBezTo>
                    <a:pt x="77206" y="51430"/>
                    <a:pt x="88439" y="50824"/>
                    <a:pt x="99660" y="50824"/>
                  </a:cubicBezTo>
                  <a:cubicBezTo>
                    <a:pt x="105831" y="50824"/>
                    <a:pt x="111998" y="51007"/>
                    <a:pt x="118152" y="51421"/>
                  </a:cubicBezTo>
                  <a:cubicBezTo>
                    <a:pt x="138485" y="52781"/>
                    <a:pt x="158709" y="56658"/>
                    <a:pt x="179047" y="56658"/>
                  </a:cubicBezTo>
                  <a:cubicBezTo>
                    <a:pt x="181163" y="56658"/>
                    <a:pt x="183281" y="56616"/>
                    <a:pt x="185400" y="56525"/>
                  </a:cubicBezTo>
                  <a:cubicBezTo>
                    <a:pt x="188135" y="50420"/>
                    <a:pt x="188269" y="43115"/>
                    <a:pt x="185633" y="36911"/>
                  </a:cubicBezTo>
                  <a:cubicBezTo>
                    <a:pt x="183920" y="32872"/>
                    <a:pt x="180298" y="28974"/>
                    <a:pt x="176081" y="28974"/>
                  </a:cubicBezTo>
                  <a:cubicBezTo>
                    <a:pt x="175701" y="28974"/>
                    <a:pt x="175315" y="29006"/>
                    <a:pt x="174926" y="29072"/>
                  </a:cubicBezTo>
                  <a:cubicBezTo>
                    <a:pt x="172935" y="29386"/>
                    <a:pt x="170945" y="30585"/>
                    <a:pt x="169019" y="30585"/>
                  </a:cubicBezTo>
                  <a:cubicBezTo>
                    <a:pt x="168492" y="30585"/>
                    <a:pt x="167970" y="30495"/>
                    <a:pt x="167454" y="30273"/>
                  </a:cubicBezTo>
                  <a:cubicBezTo>
                    <a:pt x="165919" y="29606"/>
                    <a:pt x="165119" y="27838"/>
                    <a:pt x="164618" y="26236"/>
                  </a:cubicBezTo>
                  <a:cubicBezTo>
                    <a:pt x="163184" y="21466"/>
                    <a:pt x="162784" y="16129"/>
                    <a:pt x="159682" y="12260"/>
                  </a:cubicBezTo>
                  <a:cubicBezTo>
                    <a:pt x="156780" y="8689"/>
                    <a:pt x="152299" y="7290"/>
                    <a:pt x="147627" y="7290"/>
                  </a:cubicBezTo>
                  <a:cubicBezTo>
                    <a:pt x="144618" y="7290"/>
                    <a:pt x="141530" y="7870"/>
                    <a:pt x="138733" y="8824"/>
                  </a:cubicBezTo>
                  <a:cubicBezTo>
                    <a:pt x="136237" y="9690"/>
                    <a:pt x="133625" y="10828"/>
                    <a:pt x="131059" y="10828"/>
                  </a:cubicBezTo>
                  <a:cubicBezTo>
                    <a:pt x="130264" y="10828"/>
                    <a:pt x="129474" y="10719"/>
                    <a:pt x="128693" y="10459"/>
                  </a:cubicBezTo>
                  <a:cubicBezTo>
                    <a:pt x="125157" y="9291"/>
                    <a:pt x="123222" y="5555"/>
                    <a:pt x="120320" y="3220"/>
                  </a:cubicBezTo>
                  <a:cubicBezTo>
                    <a:pt x="117764" y="1197"/>
                    <a:pt x="114733" y="418"/>
                    <a:pt x="111544" y="418"/>
                  </a:cubicBezTo>
                  <a:cubicBezTo>
                    <a:pt x="106950" y="418"/>
                    <a:pt x="102030" y="2036"/>
                    <a:pt x="97737" y="3887"/>
                  </a:cubicBezTo>
                  <a:cubicBezTo>
                    <a:pt x="92455" y="6200"/>
                    <a:pt x="86639" y="8743"/>
                    <a:pt x="81069" y="8743"/>
                  </a:cubicBezTo>
                  <a:cubicBezTo>
                    <a:pt x="79006" y="8743"/>
                    <a:pt x="76977" y="8395"/>
                    <a:pt x="75021" y="7556"/>
                  </a:cubicBezTo>
                  <a:cubicBezTo>
                    <a:pt x="71218" y="5889"/>
                    <a:pt x="68350" y="2553"/>
                    <a:pt x="64514" y="985"/>
                  </a:cubicBezTo>
                  <a:cubicBezTo>
                    <a:pt x="62828" y="301"/>
                    <a:pt x="61081" y="1"/>
                    <a:pt x="59316" y="1"/>
                  </a:cubicBezTo>
                  <a:close/>
                </a:path>
              </a:pathLst>
            </a:custGeom>
            <a:solidFill>
              <a:srgbClr val="302E2E">
                <a:alpha val="500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76" name="Google Shape;1676;p44"/>
            <p:cNvSpPr/>
            <p:nvPr/>
          </p:nvSpPr>
          <p:spPr>
            <a:xfrm>
              <a:off x="715097" y="3725628"/>
              <a:ext cx="3629931" cy="882772"/>
            </a:xfrm>
            <a:custGeom>
              <a:avLst/>
              <a:gdLst/>
              <a:ahLst/>
              <a:cxnLst/>
              <a:rect l="l" t="t" r="r" b="b"/>
              <a:pathLst>
                <a:path w="194640" h="47335" extrusionOk="0">
                  <a:moveTo>
                    <a:pt x="97337" y="1"/>
                  </a:moveTo>
                  <a:cubicBezTo>
                    <a:pt x="43565" y="1"/>
                    <a:pt x="0" y="10575"/>
                    <a:pt x="0" y="23684"/>
                  </a:cubicBezTo>
                  <a:cubicBezTo>
                    <a:pt x="0" y="36760"/>
                    <a:pt x="43565" y="47334"/>
                    <a:pt x="97337" y="47334"/>
                  </a:cubicBezTo>
                  <a:cubicBezTo>
                    <a:pt x="151075" y="47334"/>
                    <a:pt x="194639" y="36760"/>
                    <a:pt x="194639" y="23684"/>
                  </a:cubicBezTo>
                  <a:cubicBezTo>
                    <a:pt x="194639" y="10575"/>
                    <a:pt x="151075" y="1"/>
                    <a:pt x="973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grpSp>
          <p:nvGrpSpPr>
            <p:cNvPr id="1677" name="Google Shape;1677;p44"/>
            <p:cNvGrpSpPr/>
            <p:nvPr/>
          </p:nvGrpSpPr>
          <p:grpSpPr>
            <a:xfrm>
              <a:off x="822869" y="4185335"/>
              <a:ext cx="286867" cy="166126"/>
              <a:chOff x="6562412" y="4413736"/>
              <a:chExt cx="182010" cy="105403"/>
            </a:xfrm>
          </p:grpSpPr>
          <p:sp>
            <p:nvSpPr>
              <p:cNvPr id="1678" name="Google Shape;1678;p44"/>
              <p:cNvSpPr/>
              <p:nvPr/>
            </p:nvSpPr>
            <p:spPr>
              <a:xfrm>
                <a:off x="6562412" y="4424376"/>
                <a:ext cx="182010" cy="94763"/>
              </a:xfrm>
              <a:custGeom>
                <a:avLst/>
                <a:gdLst/>
                <a:ahLst/>
                <a:cxnLst/>
                <a:rect l="l" t="t" r="r" b="b"/>
                <a:pathLst>
                  <a:path w="15379" h="8007" extrusionOk="0">
                    <a:moveTo>
                      <a:pt x="983" y="0"/>
                    </a:moveTo>
                    <a:cubicBezTo>
                      <a:pt x="764" y="0"/>
                      <a:pt x="543" y="93"/>
                      <a:pt x="368" y="268"/>
                    </a:cubicBezTo>
                    <a:cubicBezTo>
                      <a:pt x="1" y="601"/>
                      <a:pt x="68" y="1102"/>
                      <a:pt x="401" y="1435"/>
                    </a:cubicBezTo>
                    <a:cubicBezTo>
                      <a:pt x="4237" y="5004"/>
                      <a:pt x="9174" y="7273"/>
                      <a:pt x="14378" y="8007"/>
                    </a:cubicBezTo>
                    <a:lnTo>
                      <a:pt x="14478" y="8007"/>
                    </a:lnTo>
                    <a:cubicBezTo>
                      <a:pt x="14911" y="8007"/>
                      <a:pt x="15278" y="7706"/>
                      <a:pt x="15278" y="7273"/>
                    </a:cubicBezTo>
                    <a:cubicBezTo>
                      <a:pt x="15378" y="6872"/>
                      <a:pt x="15045" y="6405"/>
                      <a:pt x="14578" y="6372"/>
                    </a:cubicBezTo>
                    <a:cubicBezTo>
                      <a:pt x="9741" y="5738"/>
                      <a:pt x="5104" y="3537"/>
                      <a:pt x="1535" y="234"/>
                    </a:cubicBezTo>
                    <a:cubicBezTo>
                      <a:pt x="1377" y="76"/>
                      <a:pt x="1181" y="0"/>
                      <a:pt x="9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79" name="Google Shape;1679;p44"/>
              <p:cNvSpPr/>
              <p:nvPr/>
            </p:nvSpPr>
            <p:spPr>
              <a:xfrm>
                <a:off x="6640197" y="4413736"/>
                <a:ext cx="93568" cy="46973"/>
              </a:xfrm>
              <a:custGeom>
                <a:avLst/>
                <a:gdLst/>
                <a:ahLst/>
                <a:cxnLst/>
                <a:rect l="l" t="t" r="r" b="b"/>
                <a:pathLst>
                  <a:path w="7906" h="3969" extrusionOk="0">
                    <a:moveTo>
                      <a:pt x="900" y="0"/>
                    </a:moveTo>
                    <a:cubicBezTo>
                      <a:pt x="605" y="0"/>
                      <a:pt x="335" y="141"/>
                      <a:pt x="200" y="433"/>
                    </a:cubicBezTo>
                    <a:cubicBezTo>
                      <a:pt x="0" y="833"/>
                      <a:pt x="134" y="1333"/>
                      <a:pt x="534" y="1567"/>
                    </a:cubicBezTo>
                    <a:cubicBezTo>
                      <a:pt x="2502" y="2601"/>
                      <a:pt x="4637" y="3435"/>
                      <a:pt x="6805" y="3935"/>
                    </a:cubicBezTo>
                    <a:cubicBezTo>
                      <a:pt x="6872" y="3969"/>
                      <a:pt x="6905" y="3969"/>
                      <a:pt x="7005" y="3969"/>
                    </a:cubicBezTo>
                    <a:cubicBezTo>
                      <a:pt x="7372" y="3969"/>
                      <a:pt x="7706" y="3735"/>
                      <a:pt x="7839" y="3302"/>
                    </a:cubicBezTo>
                    <a:cubicBezTo>
                      <a:pt x="7906" y="2835"/>
                      <a:pt x="7672" y="2434"/>
                      <a:pt x="7205" y="2301"/>
                    </a:cubicBezTo>
                    <a:cubicBezTo>
                      <a:pt x="5171" y="1834"/>
                      <a:pt x="3169" y="1100"/>
                      <a:pt x="1334" y="99"/>
                    </a:cubicBezTo>
                    <a:cubicBezTo>
                      <a:pt x="1193" y="34"/>
                      <a:pt x="1043" y="0"/>
                      <a:pt x="9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1680" name="Google Shape;1680;p44"/>
            <p:cNvGrpSpPr/>
            <p:nvPr/>
          </p:nvGrpSpPr>
          <p:grpSpPr>
            <a:xfrm>
              <a:off x="3845799" y="4127583"/>
              <a:ext cx="374614" cy="172225"/>
              <a:chOff x="8480391" y="4377093"/>
              <a:chExt cx="237684" cy="109273"/>
            </a:xfrm>
          </p:grpSpPr>
          <p:sp>
            <p:nvSpPr>
              <p:cNvPr id="1681" name="Google Shape;1681;p44"/>
              <p:cNvSpPr/>
              <p:nvPr/>
            </p:nvSpPr>
            <p:spPr>
              <a:xfrm>
                <a:off x="8480391" y="4377093"/>
                <a:ext cx="120031" cy="109273"/>
              </a:xfrm>
              <a:custGeom>
                <a:avLst/>
                <a:gdLst/>
                <a:ahLst/>
                <a:cxnLst/>
                <a:rect l="l" t="t" r="r" b="b"/>
                <a:pathLst>
                  <a:path w="10142" h="9233" extrusionOk="0">
                    <a:moveTo>
                      <a:pt x="9211" y="0"/>
                    </a:moveTo>
                    <a:cubicBezTo>
                      <a:pt x="8919" y="0"/>
                      <a:pt x="8634" y="142"/>
                      <a:pt x="8474" y="393"/>
                    </a:cubicBezTo>
                    <a:cubicBezTo>
                      <a:pt x="6572" y="3495"/>
                      <a:pt x="3804" y="6064"/>
                      <a:pt x="601" y="7665"/>
                    </a:cubicBezTo>
                    <a:cubicBezTo>
                      <a:pt x="168" y="7865"/>
                      <a:pt x="1" y="8366"/>
                      <a:pt x="201" y="8766"/>
                    </a:cubicBezTo>
                    <a:cubicBezTo>
                      <a:pt x="368" y="9066"/>
                      <a:pt x="668" y="9233"/>
                      <a:pt x="968" y="9233"/>
                    </a:cubicBezTo>
                    <a:cubicBezTo>
                      <a:pt x="1102" y="9233"/>
                      <a:pt x="1202" y="9200"/>
                      <a:pt x="1335" y="9099"/>
                    </a:cubicBezTo>
                    <a:cubicBezTo>
                      <a:pt x="4838" y="7365"/>
                      <a:pt x="7873" y="4563"/>
                      <a:pt x="9875" y="1227"/>
                    </a:cubicBezTo>
                    <a:cubicBezTo>
                      <a:pt x="10141" y="860"/>
                      <a:pt x="9975" y="360"/>
                      <a:pt x="9608" y="93"/>
                    </a:cubicBezTo>
                    <a:cubicBezTo>
                      <a:pt x="9482" y="30"/>
                      <a:pt x="9346" y="0"/>
                      <a:pt x="92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82" name="Google Shape;1682;p44"/>
              <p:cNvSpPr/>
              <p:nvPr/>
            </p:nvSpPr>
            <p:spPr>
              <a:xfrm>
                <a:off x="8589363" y="4382289"/>
                <a:ext cx="65945" cy="84739"/>
              </a:xfrm>
              <a:custGeom>
                <a:avLst/>
                <a:gdLst/>
                <a:ahLst/>
                <a:cxnLst/>
                <a:rect l="l" t="t" r="r" b="b"/>
                <a:pathLst>
                  <a:path w="5572" h="7160" extrusionOk="0">
                    <a:moveTo>
                      <a:pt x="4598" y="0"/>
                    </a:moveTo>
                    <a:cubicBezTo>
                      <a:pt x="4246" y="0"/>
                      <a:pt x="3933" y="217"/>
                      <a:pt x="3803" y="555"/>
                    </a:cubicBezTo>
                    <a:cubicBezTo>
                      <a:pt x="3103" y="2489"/>
                      <a:pt x="1902" y="4291"/>
                      <a:pt x="401" y="5758"/>
                    </a:cubicBezTo>
                    <a:cubicBezTo>
                      <a:pt x="34" y="6059"/>
                      <a:pt x="0" y="6592"/>
                      <a:pt x="334" y="6926"/>
                    </a:cubicBezTo>
                    <a:cubicBezTo>
                      <a:pt x="467" y="7093"/>
                      <a:pt x="701" y="7159"/>
                      <a:pt x="934" y="7159"/>
                    </a:cubicBezTo>
                    <a:cubicBezTo>
                      <a:pt x="1135" y="7159"/>
                      <a:pt x="1335" y="7093"/>
                      <a:pt x="1568" y="6959"/>
                    </a:cubicBezTo>
                    <a:cubicBezTo>
                      <a:pt x="3269" y="5325"/>
                      <a:pt x="4604" y="3323"/>
                      <a:pt x="5404" y="1122"/>
                    </a:cubicBezTo>
                    <a:cubicBezTo>
                      <a:pt x="5571" y="655"/>
                      <a:pt x="5304" y="221"/>
                      <a:pt x="4904" y="54"/>
                    </a:cubicBezTo>
                    <a:cubicBezTo>
                      <a:pt x="4801" y="18"/>
                      <a:pt x="4698" y="0"/>
                      <a:pt x="45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83" name="Google Shape;1683;p44"/>
              <p:cNvSpPr/>
              <p:nvPr/>
            </p:nvSpPr>
            <p:spPr>
              <a:xfrm>
                <a:off x="8680167" y="4387236"/>
                <a:ext cx="37908" cy="56098"/>
              </a:xfrm>
              <a:custGeom>
                <a:avLst/>
                <a:gdLst/>
                <a:ahLst/>
                <a:cxnLst/>
                <a:rect l="l" t="t" r="r" b="b"/>
                <a:pathLst>
                  <a:path w="3203" h="4740" extrusionOk="0">
                    <a:moveTo>
                      <a:pt x="2391" y="0"/>
                    </a:moveTo>
                    <a:cubicBezTo>
                      <a:pt x="1958" y="0"/>
                      <a:pt x="1596" y="263"/>
                      <a:pt x="1502" y="704"/>
                    </a:cubicBezTo>
                    <a:cubicBezTo>
                      <a:pt x="1335" y="1671"/>
                      <a:pt x="935" y="2605"/>
                      <a:pt x="301" y="3406"/>
                    </a:cubicBezTo>
                    <a:cubicBezTo>
                      <a:pt x="1" y="3773"/>
                      <a:pt x="67" y="4273"/>
                      <a:pt x="434" y="4573"/>
                    </a:cubicBezTo>
                    <a:cubicBezTo>
                      <a:pt x="568" y="4707"/>
                      <a:pt x="768" y="4740"/>
                      <a:pt x="935" y="4740"/>
                    </a:cubicBezTo>
                    <a:cubicBezTo>
                      <a:pt x="1168" y="4740"/>
                      <a:pt x="1435" y="4640"/>
                      <a:pt x="1635" y="4473"/>
                    </a:cubicBezTo>
                    <a:cubicBezTo>
                      <a:pt x="2469" y="3439"/>
                      <a:pt x="2969" y="2238"/>
                      <a:pt x="3170" y="937"/>
                    </a:cubicBezTo>
                    <a:cubicBezTo>
                      <a:pt x="3203" y="504"/>
                      <a:pt x="2936" y="70"/>
                      <a:pt x="2469" y="3"/>
                    </a:cubicBezTo>
                    <a:cubicBezTo>
                      <a:pt x="2443" y="1"/>
                      <a:pt x="2417" y="0"/>
                      <a:pt x="23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1684" name="Google Shape;1684;p44"/>
            <p:cNvGrpSpPr/>
            <p:nvPr/>
          </p:nvGrpSpPr>
          <p:grpSpPr>
            <a:xfrm>
              <a:off x="2165707" y="4421588"/>
              <a:ext cx="235838" cy="120279"/>
              <a:chOff x="7414412" y="4563632"/>
              <a:chExt cx="149634" cy="76315"/>
            </a:xfrm>
          </p:grpSpPr>
          <p:sp>
            <p:nvSpPr>
              <p:cNvPr id="1685" name="Google Shape;1685;p44"/>
              <p:cNvSpPr/>
              <p:nvPr/>
            </p:nvSpPr>
            <p:spPr>
              <a:xfrm>
                <a:off x="7414412" y="4619094"/>
                <a:ext cx="135818" cy="20853"/>
              </a:xfrm>
              <a:custGeom>
                <a:avLst/>
                <a:gdLst/>
                <a:ahLst/>
                <a:cxnLst/>
                <a:rect l="l" t="t" r="r" b="b"/>
                <a:pathLst>
                  <a:path w="11476" h="1762" extrusionOk="0">
                    <a:moveTo>
                      <a:pt x="4942" y="0"/>
                    </a:moveTo>
                    <a:cubicBezTo>
                      <a:pt x="3573" y="0"/>
                      <a:pt x="2204" y="19"/>
                      <a:pt x="834" y="61"/>
                    </a:cubicBezTo>
                    <a:cubicBezTo>
                      <a:pt x="334" y="61"/>
                      <a:pt x="1" y="428"/>
                      <a:pt x="1" y="895"/>
                    </a:cubicBezTo>
                    <a:cubicBezTo>
                      <a:pt x="1" y="1395"/>
                      <a:pt x="367" y="1729"/>
                      <a:pt x="834" y="1729"/>
                    </a:cubicBezTo>
                    <a:cubicBezTo>
                      <a:pt x="2336" y="1682"/>
                      <a:pt x="3845" y="1657"/>
                      <a:pt x="5358" y="1657"/>
                    </a:cubicBezTo>
                    <a:cubicBezTo>
                      <a:pt x="7104" y="1657"/>
                      <a:pt x="8856" y="1690"/>
                      <a:pt x="10608" y="1762"/>
                    </a:cubicBezTo>
                    <a:cubicBezTo>
                      <a:pt x="11042" y="1762"/>
                      <a:pt x="11442" y="1428"/>
                      <a:pt x="11442" y="961"/>
                    </a:cubicBezTo>
                    <a:cubicBezTo>
                      <a:pt x="11475" y="494"/>
                      <a:pt x="11108" y="94"/>
                      <a:pt x="10641" y="94"/>
                    </a:cubicBezTo>
                    <a:cubicBezTo>
                      <a:pt x="8742" y="36"/>
                      <a:pt x="6842" y="0"/>
                      <a:pt x="494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86" name="Google Shape;1686;p44"/>
              <p:cNvSpPr/>
              <p:nvPr/>
            </p:nvSpPr>
            <p:spPr>
              <a:xfrm>
                <a:off x="7469685" y="4563632"/>
                <a:ext cx="94360" cy="24605"/>
              </a:xfrm>
              <a:custGeom>
                <a:avLst/>
                <a:gdLst/>
                <a:ahLst/>
                <a:cxnLst/>
                <a:rect l="l" t="t" r="r" b="b"/>
                <a:pathLst>
                  <a:path w="7973" h="2079" extrusionOk="0">
                    <a:moveTo>
                      <a:pt x="7060" y="1"/>
                    </a:moveTo>
                    <a:cubicBezTo>
                      <a:pt x="7020" y="1"/>
                      <a:pt x="6979" y="4"/>
                      <a:pt x="6939" y="10"/>
                    </a:cubicBezTo>
                    <a:cubicBezTo>
                      <a:pt x="5574" y="287"/>
                      <a:pt x="4178" y="421"/>
                      <a:pt x="2782" y="421"/>
                    </a:cubicBezTo>
                    <a:cubicBezTo>
                      <a:pt x="2165" y="421"/>
                      <a:pt x="1548" y="395"/>
                      <a:pt x="935" y="344"/>
                    </a:cubicBezTo>
                    <a:cubicBezTo>
                      <a:pt x="913" y="342"/>
                      <a:pt x="892" y="341"/>
                      <a:pt x="871" y="341"/>
                    </a:cubicBezTo>
                    <a:cubicBezTo>
                      <a:pt x="434" y="341"/>
                      <a:pt x="98" y="665"/>
                      <a:pt x="34" y="1111"/>
                    </a:cubicBezTo>
                    <a:cubicBezTo>
                      <a:pt x="1" y="1578"/>
                      <a:pt x="334" y="1945"/>
                      <a:pt x="801" y="1978"/>
                    </a:cubicBezTo>
                    <a:cubicBezTo>
                      <a:pt x="1435" y="2011"/>
                      <a:pt x="2035" y="2078"/>
                      <a:pt x="2669" y="2078"/>
                    </a:cubicBezTo>
                    <a:cubicBezTo>
                      <a:pt x="4204" y="2078"/>
                      <a:pt x="5705" y="1911"/>
                      <a:pt x="7206" y="1644"/>
                    </a:cubicBezTo>
                    <a:cubicBezTo>
                      <a:pt x="7673" y="1578"/>
                      <a:pt x="7973" y="1144"/>
                      <a:pt x="7873" y="677"/>
                    </a:cubicBezTo>
                    <a:cubicBezTo>
                      <a:pt x="7812" y="284"/>
                      <a:pt x="7451" y="1"/>
                      <a:pt x="70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1687" name="Google Shape;1687;p44"/>
            <p:cNvGrpSpPr/>
            <p:nvPr/>
          </p:nvGrpSpPr>
          <p:grpSpPr>
            <a:xfrm>
              <a:off x="830146" y="727902"/>
              <a:ext cx="3476064" cy="3669248"/>
              <a:chOff x="1271190" y="-578745"/>
              <a:chExt cx="4520669" cy="4771906"/>
            </a:xfrm>
          </p:grpSpPr>
          <p:sp>
            <p:nvSpPr>
              <p:cNvPr id="1688" name="Google Shape;1688;p44"/>
              <p:cNvSpPr/>
              <p:nvPr/>
            </p:nvSpPr>
            <p:spPr>
              <a:xfrm>
                <a:off x="2026868" y="-50906"/>
                <a:ext cx="3109388" cy="3330907"/>
              </a:xfrm>
              <a:custGeom>
                <a:avLst/>
                <a:gdLst/>
                <a:ahLst/>
                <a:cxnLst/>
                <a:rect l="l" t="t" r="r" b="b"/>
                <a:pathLst>
                  <a:path w="121722" h="130432" extrusionOk="0">
                    <a:moveTo>
                      <a:pt x="70461" y="1"/>
                    </a:moveTo>
                    <a:cubicBezTo>
                      <a:pt x="45322" y="1"/>
                      <a:pt x="8541" y="19093"/>
                      <a:pt x="4304" y="53453"/>
                    </a:cubicBezTo>
                    <a:cubicBezTo>
                      <a:pt x="1" y="88378"/>
                      <a:pt x="25152" y="90313"/>
                      <a:pt x="25152" y="90313"/>
                    </a:cubicBezTo>
                    <a:lnTo>
                      <a:pt x="27487" y="112562"/>
                    </a:lnTo>
                    <a:cubicBezTo>
                      <a:pt x="27487" y="112562"/>
                      <a:pt x="27687" y="119367"/>
                      <a:pt x="28288" y="126005"/>
                    </a:cubicBezTo>
                    <a:cubicBezTo>
                      <a:pt x="32186" y="129286"/>
                      <a:pt x="39018" y="130431"/>
                      <a:pt x="46693" y="130431"/>
                    </a:cubicBezTo>
                    <a:cubicBezTo>
                      <a:pt x="54781" y="130431"/>
                      <a:pt x="63805" y="129159"/>
                      <a:pt x="71318" y="127773"/>
                    </a:cubicBezTo>
                    <a:cubicBezTo>
                      <a:pt x="80658" y="126072"/>
                      <a:pt x="87630" y="124104"/>
                      <a:pt x="87630" y="124104"/>
                    </a:cubicBezTo>
                    <a:cubicBezTo>
                      <a:pt x="87630" y="124104"/>
                      <a:pt x="86463" y="109660"/>
                      <a:pt x="85862" y="102822"/>
                    </a:cubicBezTo>
                    <a:cubicBezTo>
                      <a:pt x="107311" y="96384"/>
                      <a:pt x="121721" y="80406"/>
                      <a:pt x="121154" y="51118"/>
                    </a:cubicBezTo>
                    <a:cubicBezTo>
                      <a:pt x="120720" y="28635"/>
                      <a:pt x="106544" y="10889"/>
                      <a:pt x="88631" y="3584"/>
                    </a:cubicBezTo>
                    <a:cubicBezTo>
                      <a:pt x="83194" y="1382"/>
                      <a:pt x="77456" y="115"/>
                      <a:pt x="71619" y="15"/>
                    </a:cubicBezTo>
                    <a:cubicBezTo>
                      <a:pt x="71236" y="6"/>
                      <a:pt x="70850" y="1"/>
                      <a:pt x="7046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89" name="Google Shape;1689;p44"/>
              <p:cNvSpPr/>
              <p:nvPr/>
            </p:nvSpPr>
            <p:spPr>
              <a:xfrm>
                <a:off x="2725488" y="-72692"/>
                <a:ext cx="2423429" cy="3374244"/>
              </a:xfrm>
              <a:custGeom>
                <a:avLst/>
                <a:gdLst/>
                <a:ahLst/>
                <a:cxnLst/>
                <a:rect l="l" t="t" r="r" b="b"/>
                <a:pathLst>
                  <a:path w="94869" h="132129" extrusionOk="0">
                    <a:moveTo>
                      <a:pt x="44199" y="0"/>
                    </a:moveTo>
                    <a:cubicBezTo>
                      <a:pt x="43765" y="0"/>
                      <a:pt x="43365" y="367"/>
                      <a:pt x="43365" y="834"/>
                    </a:cubicBezTo>
                    <a:cubicBezTo>
                      <a:pt x="43365" y="1268"/>
                      <a:pt x="43765" y="1668"/>
                      <a:pt x="44199" y="1668"/>
                    </a:cubicBezTo>
                    <a:cubicBezTo>
                      <a:pt x="56374" y="1935"/>
                      <a:pt x="68550" y="7239"/>
                      <a:pt x="77656" y="16212"/>
                    </a:cubicBezTo>
                    <a:cubicBezTo>
                      <a:pt x="87230" y="25685"/>
                      <a:pt x="92667" y="38395"/>
                      <a:pt x="92967" y="51938"/>
                    </a:cubicBezTo>
                    <a:cubicBezTo>
                      <a:pt x="93234" y="65647"/>
                      <a:pt x="89898" y="77056"/>
                      <a:pt x="83160" y="85895"/>
                    </a:cubicBezTo>
                    <a:cubicBezTo>
                      <a:pt x="77056" y="93834"/>
                      <a:pt x="68316" y="99572"/>
                      <a:pt x="57108" y="102941"/>
                    </a:cubicBezTo>
                    <a:cubicBezTo>
                      <a:pt x="56708" y="103074"/>
                      <a:pt x="56474" y="103441"/>
                      <a:pt x="56508" y="103808"/>
                    </a:cubicBezTo>
                    <a:cubicBezTo>
                      <a:pt x="57008" y="109746"/>
                      <a:pt x="58809" y="121287"/>
                      <a:pt x="59310" y="124323"/>
                    </a:cubicBezTo>
                    <a:cubicBezTo>
                      <a:pt x="55254" y="125371"/>
                      <a:pt x="35217" y="130449"/>
                      <a:pt x="19191" y="130449"/>
                    </a:cubicBezTo>
                    <a:cubicBezTo>
                      <a:pt x="11753" y="130449"/>
                      <a:pt x="5180" y="129355"/>
                      <a:pt x="1468" y="126257"/>
                    </a:cubicBezTo>
                    <a:cubicBezTo>
                      <a:pt x="1323" y="126127"/>
                      <a:pt x="1140" y="126066"/>
                      <a:pt x="955" y="126066"/>
                    </a:cubicBezTo>
                    <a:cubicBezTo>
                      <a:pt x="715" y="126066"/>
                      <a:pt x="471" y="126169"/>
                      <a:pt x="301" y="126358"/>
                    </a:cubicBezTo>
                    <a:cubicBezTo>
                      <a:pt x="1" y="126691"/>
                      <a:pt x="101" y="127258"/>
                      <a:pt x="434" y="127525"/>
                    </a:cubicBezTo>
                    <a:cubicBezTo>
                      <a:pt x="4504" y="130927"/>
                      <a:pt x="11576" y="132128"/>
                      <a:pt x="19481" y="132128"/>
                    </a:cubicBezTo>
                    <a:cubicBezTo>
                      <a:pt x="37261" y="132128"/>
                      <a:pt x="59176" y="126124"/>
                      <a:pt x="60444" y="125690"/>
                    </a:cubicBezTo>
                    <a:cubicBezTo>
                      <a:pt x="60811" y="125624"/>
                      <a:pt x="61111" y="125190"/>
                      <a:pt x="61011" y="124790"/>
                    </a:cubicBezTo>
                    <a:cubicBezTo>
                      <a:pt x="61011" y="124656"/>
                      <a:pt x="58843" y="111313"/>
                      <a:pt x="58176" y="104342"/>
                    </a:cubicBezTo>
                    <a:cubicBezTo>
                      <a:pt x="69450" y="100839"/>
                      <a:pt x="78223" y="95002"/>
                      <a:pt x="84461" y="86929"/>
                    </a:cubicBezTo>
                    <a:cubicBezTo>
                      <a:pt x="91466" y="77789"/>
                      <a:pt x="94868" y="65981"/>
                      <a:pt x="94602" y="51938"/>
                    </a:cubicBezTo>
                    <a:cubicBezTo>
                      <a:pt x="94301" y="37928"/>
                      <a:pt x="88697" y="24852"/>
                      <a:pt x="78790" y="15044"/>
                    </a:cubicBezTo>
                    <a:cubicBezTo>
                      <a:pt x="69384" y="5738"/>
                      <a:pt x="56775" y="267"/>
                      <a:pt x="4419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90" name="Google Shape;1690;p44"/>
              <p:cNvSpPr/>
              <p:nvPr/>
            </p:nvSpPr>
            <p:spPr>
              <a:xfrm>
                <a:off x="2595996" y="2963650"/>
                <a:ext cx="1968396" cy="846568"/>
              </a:xfrm>
              <a:custGeom>
                <a:avLst/>
                <a:gdLst/>
                <a:ahLst/>
                <a:cxnLst/>
                <a:rect l="l" t="t" r="r" b="b"/>
                <a:pathLst>
                  <a:path w="77056" h="33150" extrusionOk="0">
                    <a:moveTo>
                      <a:pt x="64747" y="0"/>
                    </a:moveTo>
                    <a:cubicBezTo>
                      <a:pt x="64747" y="1"/>
                      <a:pt x="64947" y="1768"/>
                      <a:pt x="65347" y="3536"/>
                    </a:cubicBezTo>
                    <a:cubicBezTo>
                      <a:pt x="52005" y="9212"/>
                      <a:pt x="40385" y="11029"/>
                      <a:pt x="30974" y="11029"/>
                    </a:cubicBezTo>
                    <a:cubicBezTo>
                      <a:pt x="14221" y="11029"/>
                      <a:pt x="4470" y="5271"/>
                      <a:pt x="4470" y="5271"/>
                    </a:cubicBezTo>
                    <a:lnTo>
                      <a:pt x="4470" y="5271"/>
                    </a:lnTo>
                    <a:cubicBezTo>
                      <a:pt x="0" y="8773"/>
                      <a:pt x="19881" y="28488"/>
                      <a:pt x="19881" y="28488"/>
                    </a:cubicBezTo>
                    <a:cubicBezTo>
                      <a:pt x="19881" y="28488"/>
                      <a:pt x="21801" y="33149"/>
                      <a:pt x="42247" y="33149"/>
                    </a:cubicBezTo>
                    <a:cubicBezTo>
                      <a:pt x="44352" y="33149"/>
                      <a:pt x="46653" y="33100"/>
                      <a:pt x="49169" y="32991"/>
                    </a:cubicBezTo>
                    <a:cubicBezTo>
                      <a:pt x="76088" y="31823"/>
                      <a:pt x="75521" y="24184"/>
                      <a:pt x="72185" y="22083"/>
                    </a:cubicBezTo>
                    <a:cubicBezTo>
                      <a:pt x="73953" y="21716"/>
                      <a:pt x="74554" y="18214"/>
                      <a:pt x="70617" y="16813"/>
                    </a:cubicBezTo>
                    <a:cubicBezTo>
                      <a:pt x="75087" y="16612"/>
                      <a:pt x="72586" y="10375"/>
                      <a:pt x="68683" y="9974"/>
                    </a:cubicBezTo>
                    <a:cubicBezTo>
                      <a:pt x="77055" y="5671"/>
                      <a:pt x="64747" y="1"/>
                      <a:pt x="64747" y="0"/>
                    </a:cubicBezTo>
                    <a:close/>
                  </a:path>
                </a:pathLst>
              </a:custGeom>
              <a:solidFill>
                <a:srgbClr val="302E2E">
                  <a:alpha val="2390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91" name="Google Shape;1691;p44"/>
              <p:cNvSpPr/>
              <p:nvPr/>
            </p:nvSpPr>
            <p:spPr>
              <a:xfrm>
                <a:off x="3083316" y="2942426"/>
                <a:ext cx="1421349" cy="888450"/>
              </a:xfrm>
              <a:custGeom>
                <a:avLst/>
                <a:gdLst/>
                <a:ahLst/>
                <a:cxnLst/>
                <a:rect l="l" t="t" r="r" b="b"/>
                <a:pathLst>
                  <a:path w="55641" h="34790" extrusionOk="0">
                    <a:moveTo>
                      <a:pt x="45607" y="0"/>
                    </a:moveTo>
                    <a:cubicBezTo>
                      <a:pt x="45275" y="0"/>
                      <a:pt x="44981" y="168"/>
                      <a:pt x="44833" y="465"/>
                    </a:cubicBezTo>
                    <a:cubicBezTo>
                      <a:pt x="44666" y="932"/>
                      <a:pt x="44833" y="1399"/>
                      <a:pt x="45266" y="1599"/>
                    </a:cubicBezTo>
                    <a:cubicBezTo>
                      <a:pt x="46901" y="2333"/>
                      <a:pt x="51571" y="4968"/>
                      <a:pt x="51604" y="7303"/>
                    </a:cubicBezTo>
                    <a:cubicBezTo>
                      <a:pt x="51638" y="8270"/>
                      <a:pt x="50804" y="9171"/>
                      <a:pt x="49136" y="10005"/>
                    </a:cubicBezTo>
                    <a:cubicBezTo>
                      <a:pt x="48802" y="10238"/>
                      <a:pt x="48602" y="10572"/>
                      <a:pt x="48669" y="10939"/>
                    </a:cubicBezTo>
                    <a:cubicBezTo>
                      <a:pt x="48769" y="11306"/>
                      <a:pt x="49036" y="11573"/>
                      <a:pt x="49436" y="11606"/>
                    </a:cubicBezTo>
                    <a:cubicBezTo>
                      <a:pt x="51304" y="11773"/>
                      <a:pt x="52638" y="13340"/>
                      <a:pt x="52772" y="14675"/>
                    </a:cubicBezTo>
                    <a:cubicBezTo>
                      <a:pt x="52872" y="15842"/>
                      <a:pt x="52238" y="16743"/>
                      <a:pt x="50804" y="17177"/>
                    </a:cubicBezTo>
                    <a:cubicBezTo>
                      <a:pt x="50470" y="17310"/>
                      <a:pt x="50203" y="17610"/>
                      <a:pt x="50203" y="17977"/>
                    </a:cubicBezTo>
                    <a:cubicBezTo>
                      <a:pt x="50170" y="18311"/>
                      <a:pt x="50437" y="18644"/>
                      <a:pt x="50770" y="18778"/>
                    </a:cubicBezTo>
                    <a:cubicBezTo>
                      <a:pt x="52638" y="19445"/>
                      <a:pt x="53439" y="20579"/>
                      <a:pt x="53372" y="21380"/>
                    </a:cubicBezTo>
                    <a:cubicBezTo>
                      <a:pt x="53372" y="21546"/>
                      <a:pt x="53305" y="21980"/>
                      <a:pt x="52838" y="22080"/>
                    </a:cubicBezTo>
                    <a:cubicBezTo>
                      <a:pt x="52505" y="22147"/>
                      <a:pt x="52271" y="22414"/>
                      <a:pt x="52205" y="22747"/>
                    </a:cubicBezTo>
                    <a:cubicBezTo>
                      <a:pt x="52171" y="23081"/>
                      <a:pt x="52305" y="23414"/>
                      <a:pt x="52605" y="23581"/>
                    </a:cubicBezTo>
                    <a:cubicBezTo>
                      <a:pt x="53339" y="24081"/>
                      <a:pt x="54039" y="24982"/>
                      <a:pt x="53706" y="26150"/>
                    </a:cubicBezTo>
                    <a:cubicBezTo>
                      <a:pt x="53372" y="27551"/>
                      <a:pt x="50537" y="32087"/>
                      <a:pt x="29989" y="32954"/>
                    </a:cubicBezTo>
                    <a:cubicBezTo>
                      <a:pt x="27450" y="33068"/>
                      <a:pt x="25135" y="33119"/>
                      <a:pt x="23024" y="33119"/>
                    </a:cubicBezTo>
                    <a:cubicBezTo>
                      <a:pt x="4027" y="33119"/>
                      <a:pt x="1568" y="28985"/>
                      <a:pt x="1568" y="28985"/>
                    </a:cubicBezTo>
                    <a:lnTo>
                      <a:pt x="1" y="29619"/>
                    </a:lnTo>
                    <a:cubicBezTo>
                      <a:pt x="268" y="30219"/>
                      <a:pt x="2803" y="34789"/>
                      <a:pt x="23117" y="34789"/>
                    </a:cubicBezTo>
                    <a:cubicBezTo>
                      <a:pt x="25252" y="34789"/>
                      <a:pt x="27587" y="34756"/>
                      <a:pt x="30055" y="34656"/>
                    </a:cubicBezTo>
                    <a:cubicBezTo>
                      <a:pt x="38762" y="34289"/>
                      <a:pt x="53639" y="32754"/>
                      <a:pt x="55307" y="26617"/>
                    </a:cubicBezTo>
                    <a:cubicBezTo>
                      <a:pt x="55640" y="25316"/>
                      <a:pt x="55307" y="23981"/>
                      <a:pt x="54406" y="22981"/>
                    </a:cubicBezTo>
                    <a:cubicBezTo>
                      <a:pt x="54773" y="22580"/>
                      <a:pt x="54973" y="22047"/>
                      <a:pt x="55007" y="21446"/>
                    </a:cubicBezTo>
                    <a:cubicBezTo>
                      <a:pt x="55073" y="20412"/>
                      <a:pt x="54506" y="18978"/>
                      <a:pt x="52905" y="17944"/>
                    </a:cubicBezTo>
                    <a:cubicBezTo>
                      <a:pt x="53973" y="17110"/>
                      <a:pt x="54573" y="15909"/>
                      <a:pt x="54406" y="14508"/>
                    </a:cubicBezTo>
                    <a:cubicBezTo>
                      <a:pt x="54206" y="12807"/>
                      <a:pt x="53072" y="11272"/>
                      <a:pt x="51471" y="10472"/>
                    </a:cubicBezTo>
                    <a:cubicBezTo>
                      <a:pt x="52672" y="9571"/>
                      <a:pt x="53305" y="8470"/>
                      <a:pt x="53272" y="7269"/>
                    </a:cubicBezTo>
                    <a:cubicBezTo>
                      <a:pt x="53239" y="3467"/>
                      <a:pt x="46701" y="398"/>
                      <a:pt x="45967" y="64"/>
                    </a:cubicBezTo>
                    <a:cubicBezTo>
                      <a:pt x="45845" y="21"/>
                      <a:pt x="45724" y="0"/>
                      <a:pt x="4560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grpSp>
            <p:nvGrpSpPr>
              <p:cNvPr id="1692" name="Google Shape;1692;p44"/>
              <p:cNvGrpSpPr/>
              <p:nvPr/>
            </p:nvGrpSpPr>
            <p:grpSpPr>
              <a:xfrm>
                <a:off x="3270761" y="3426208"/>
                <a:ext cx="509572" cy="288877"/>
                <a:chOff x="3270761" y="3426208"/>
                <a:chExt cx="509572" cy="288877"/>
              </a:xfrm>
            </p:grpSpPr>
            <p:sp>
              <p:nvSpPr>
                <p:cNvPr id="1693" name="Google Shape;1693;p44"/>
                <p:cNvSpPr/>
                <p:nvPr/>
              </p:nvSpPr>
              <p:spPr>
                <a:xfrm>
                  <a:off x="3270761" y="3644117"/>
                  <a:ext cx="509572" cy="709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48" h="2779" extrusionOk="0">
                      <a:moveTo>
                        <a:pt x="938" y="1"/>
                      </a:moveTo>
                      <a:cubicBezTo>
                        <a:pt x="523" y="1"/>
                        <a:pt x="161" y="284"/>
                        <a:pt x="100" y="677"/>
                      </a:cubicBezTo>
                      <a:cubicBezTo>
                        <a:pt x="0" y="1144"/>
                        <a:pt x="300" y="1578"/>
                        <a:pt x="767" y="1644"/>
                      </a:cubicBezTo>
                      <a:cubicBezTo>
                        <a:pt x="4937" y="2412"/>
                        <a:pt x="9140" y="2779"/>
                        <a:pt x="13410" y="2779"/>
                      </a:cubicBezTo>
                      <a:cubicBezTo>
                        <a:pt x="15278" y="2779"/>
                        <a:pt x="17179" y="2678"/>
                        <a:pt x="19147" y="2578"/>
                      </a:cubicBezTo>
                      <a:cubicBezTo>
                        <a:pt x="19614" y="2512"/>
                        <a:pt x="19948" y="2111"/>
                        <a:pt x="19914" y="1644"/>
                      </a:cubicBezTo>
                      <a:cubicBezTo>
                        <a:pt x="19853" y="1217"/>
                        <a:pt x="19514" y="902"/>
                        <a:pt x="19099" y="902"/>
                      </a:cubicBezTo>
                      <a:cubicBezTo>
                        <a:pt x="19060" y="902"/>
                        <a:pt x="19021" y="905"/>
                        <a:pt x="18980" y="911"/>
                      </a:cubicBezTo>
                      <a:cubicBezTo>
                        <a:pt x="17104" y="1067"/>
                        <a:pt x="15228" y="1145"/>
                        <a:pt x="13355" y="1145"/>
                      </a:cubicBezTo>
                      <a:cubicBezTo>
                        <a:pt x="9233" y="1145"/>
                        <a:pt x="5127" y="767"/>
                        <a:pt x="1068" y="10"/>
                      </a:cubicBezTo>
                      <a:cubicBezTo>
                        <a:pt x="1024" y="4"/>
                        <a:pt x="980" y="1"/>
                        <a:pt x="93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1694" name="Google Shape;1694;p44"/>
                <p:cNvSpPr/>
                <p:nvPr/>
              </p:nvSpPr>
              <p:spPr>
                <a:xfrm>
                  <a:off x="3359362" y="3546170"/>
                  <a:ext cx="289731" cy="513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42" h="2011" extrusionOk="0">
                      <a:moveTo>
                        <a:pt x="10426" y="0"/>
                      </a:moveTo>
                      <a:cubicBezTo>
                        <a:pt x="10387" y="0"/>
                        <a:pt x="10348" y="3"/>
                        <a:pt x="10308" y="9"/>
                      </a:cubicBezTo>
                      <a:cubicBezTo>
                        <a:pt x="8627" y="244"/>
                        <a:pt x="6927" y="361"/>
                        <a:pt x="5234" y="361"/>
                      </a:cubicBezTo>
                      <a:cubicBezTo>
                        <a:pt x="3802" y="361"/>
                        <a:pt x="2374" y="277"/>
                        <a:pt x="968" y="109"/>
                      </a:cubicBezTo>
                      <a:cubicBezTo>
                        <a:pt x="946" y="107"/>
                        <a:pt x="925" y="107"/>
                        <a:pt x="903" y="107"/>
                      </a:cubicBezTo>
                      <a:cubicBezTo>
                        <a:pt x="464" y="107"/>
                        <a:pt x="97" y="429"/>
                        <a:pt x="34" y="843"/>
                      </a:cubicBezTo>
                      <a:cubicBezTo>
                        <a:pt x="0" y="1310"/>
                        <a:pt x="334" y="1743"/>
                        <a:pt x="801" y="1777"/>
                      </a:cubicBezTo>
                      <a:cubicBezTo>
                        <a:pt x="2302" y="1944"/>
                        <a:pt x="3770" y="2010"/>
                        <a:pt x="5271" y="2010"/>
                      </a:cubicBezTo>
                      <a:cubicBezTo>
                        <a:pt x="7039" y="2010"/>
                        <a:pt x="8840" y="1910"/>
                        <a:pt x="10541" y="1677"/>
                      </a:cubicBezTo>
                      <a:cubicBezTo>
                        <a:pt x="11008" y="1610"/>
                        <a:pt x="11342" y="1176"/>
                        <a:pt x="11275" y="743"/>
                      </a:cubicBezTo>
                      <a:cubicBezTo>
                        <a:pt x="11184" y="316"/>
                        <a:pt x="10841" y="0"/>
                        <a:pt x="1042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1695" name="Google Shape;1695;p44"/>
                <p:cNvSpPr/>
                <p:nvPr/>
              </p:nvSpPr>
              <p:spPr>
                <a:xfrm>
                  <a:off x="3315917" y="3426208"/>
                  <a:ext cx="278645" cy="622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08" h="2438" extrusionOk="0">
                      <a:moveTo>
                        <a:pt x="903" y="0"/>
                      </a:moveTo>
                      <a:cubicBezTo>
                        <a:pt x="461" y="0"/>
                        <a:pt x="65" y="324"/>
                        <a:pt x="34" y="770"/>
                      </a:cubicBezTo>
                      <a:cubicBezTo>
                        <a:pt x="0" y="1203"/>
                        <a:pt x="334" y="1637"/>
                        <a:pt x="801" y="1670"/>
                      </a:cubicBezTo>
                      <a:lnTo>
                        <a:pt x="9974" y="2438"/>
                      </a:lnTo>
                      <a:lnTo>
                        <a:pt x="10041" y="2438"/>
                      </a:lnTo>
                      <a:cubicBezTo>
                        <a:pt x="10474" y="2438"/>
                        <a:pt x="10841" y="2104"/>
                        <a:pt x="10875" y="1670"/>
                      </a:cubicBezTo>
                      <a:cubicBezTo>
                        <a:pt x="10908" y="1203"/>
                        <a:pt x="10574" y="803"/>
                        <a:pt x="10141" y="770"/>
                      </a:cubicBezTo>
                      <a:lnTo>
                        <a:pt x="968" y="2"/>
                      </a:lnTo>
                      <a:cubicBezTo>
                        <a:pt x="946" y="1"/>
                        <a:pt x="925" y="0"/>
                        <a:pt x="90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sp>
            <p:nvSpPr>
              <p:cNvPr id="1696" name="Google Shape;1696;p44"/>
              <p:cNvSpPr/>
              <p:nvPr/>
            </p:nvSpPr>
            <p:spPr>
              <a:xfrm>
                <a:off x="4265860" y="3508652"/>
                <a:ext cx="131250" cy="58200"/>
              </a:xfrm>
              <a:custGeom>
                <a:avLst/>
                <a:gdLst/>
                <a:ahLst/>
                <a:cxnLst/>
                <a:rect l="l" t="t" r="r" b="b"/>
                <a:pathLst>
                  <a:path w="5138" h="2279" extrusionOk="0">
                    <a:moveTo>
                      <a:pt x="4200" y="1"/>
                    </a:moveTo>
                    <a:cubicBezTo>
                      <a:pt x="4157" y="1"/>
                      <a:pt x="4114" y="4"/>
                      <a:pt x="4070" y="10"/>
                    </a:cubicBezTo>
                    <a:lnTo>
                      <a:pt x="734" y="611"/>
                    </a:lnTo>
                    <a:cubicBezTo>
                      <a:pt x="301" y="711"/>
                      <a:pt x="0" y="1111"/>
                      <a:pt x="67" y="1578"/>
                    </a:cubicBezTo>
                    <a:cubicBezTo>
                      <a:pt x="167" y="1978"/>
                      <a:pt x="501" y="2278"/>
                      <a:pt x="901" y="2278"/>
                    </a:cubicBezTo>
                    <a:cubicBezTo>
                      <a:pt x="968" y="2278"/>
                      <a:pt x="1001" y="2278"/>
                      <a:pt x="1034" y="2245"/>
                    </a:cubicBezTo>
                    <a:lnTo>
                      <a:pt x="4370" y="1645"/>
                    </a:lnTo>
                    <a:cubicBezTo>
                      <a:pt x="4837" y="1578"/>
                      <a:pt x="5137" y="1144"/>
                      <a:pt x="5037" y="677"/>
                    </a:cubicBezTo>
                    <a:cubicBezTo>
                      <a:pt x="4977" y="284"/>
                      <a:pt x="4615" y="1"/>
                      <a:pt x="42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97" name="Google Shape;1697;p44"/>
              <p:cNvSpPr/>
              <p:nvPr/>
            </p:nvSpPr>
            <p:spPr>
              <a:xfrm>
                <a:off x="1935713" y="1427588"/>
                <a:ext cx="222420" cy="546911"/>
              </a:xfrm>
              <a:custGeom>
                <a:avLst/>
                <a:gdLst/>
                <a:ahLst/>
                <a:cxnLst/>
                <a:rect l="l" t="t" r="r" b="b"/>
                <a:pathLst>
                  <a:path w="8707" h="21416" extrusionOk="0">
                    <a:moveTo>
                      <a:pt x="835" y="0"/>
                    </a:moveTo>
                    <a:cubicBezTo>
                      <a:pt x="368" y="34"/>
                      <a:pt x="1" y="401"/>
                      <a:pt x="34" y="868"/>
                    </a:cubicBezTo>
                    <a:cubicBezTo>
                      <a:pt x="368" y="8073"/>
                      <a:pt x="2869" y="15245"/>
                      <a:pt x="7139" y="21082"/>
                    </a:cubicBezTo>
                    <a:cubicBezTo>
                      <a:pt x="7306" y="21316"/>
                      <a:pt x="7539" y="21416"/>
                      <a:pt x="7806" y="21416"/>
                    </a:cubicBezTo>
                    <a:cubicBezTo>
                      <a:pt x="7973" y="21416"/>
                      <a:pt x="8140" y="21382"/>
                      <a:pt x="8307" y="21249"/>
                    </a:cubicBezTo>
                    <a:cubicBezTo>
                      <a:pt x="8673" y="20982"/>
                      <a:pt x="8707" y="20482"/>
                      <a:pt x="8473" y="20081"/>
                    </a:cubicBezTo>
                    <a:cubicBezTo>
                      <a:pt x="4404" y="14544"/>
                      <a:pt x="2035" y="7673"/>
                      <a:pt x="1702" y="801"/>
                    </a:cubicBezTo>
                    <a:cubicBezTo>
                      <a:pt x="1668" y="334"/>
                      <a:pt x="1302" y="0"/>
                      <a:pt x="8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98" name="Google Shape;1698;p44"/>
              <p:cNvSpPr/>
              <p:nvPr/>
            </p:nvSpPr>
            <p:spPr>
              <a:xfrm>
                <a:off x="1950194" y="72172"/>
                <a:ext cx="934794" cy="1207924"/>
              </a:xfrm>
              <a:custGeom>
                <a:avLst/>
                <a:gdLst/>
                <a:ahLst/>
                <a:cxnLst/>
                <a:rect l="l" t="t" r="r" b="b"/>
                <a:pathLst>
                  <a:path w="36594" h="47300" extrusionOk="0">
                    <a:moveTo>
                      <a:pt x="35718" y="1"/>
                    </a:moveTo>
                    <a:cubicBezTo>
                      <a:pt x="35644" y="1"/>
                      <a:pt x="35568" y="11"/>
                      <a:pt x="35493" y="32"/>
                    </a:cubicBezTo>
                    <a:cubicBezTo>
                      <a:pt x="28855" y="1700"/>
                      <a:pt x="22717" y="5003"/>
                      <a:pt x="17647" y="9573"/>
                    </a:cubicBezTo>
                    <a:cubicBezTo>
                      <a:pt x="13477" y="13342"/>
                      <a:pt x="9808" y="18212"/>
                      <a:pt x="6472" y="24383"/>
                    </a:cubicBezTo>
                    <a:cubicBezTo>
                      <a:pt x="2136" y="32389"/>
                      <a:pt x="1" y="39627"/>
                      <a:pt x="1" y="46466"/>
                    </a:cubicBezTo>
                    <a:cubicBezTo>
                      <a:pt x="1" y="46933"/>
                      <a:pt x="401" y="47300"/>
                      <a:pt x="835" y="47300"/>
                    </a:cubicBezTo>
                    <a:cubicBezTo>
                      <a:pt x="1302" y="47300"/>
                      <a:pt x="1669" y="46933"/>
                      <a:pt x="1635" y="46532"/>
                    </a:cubicBezTo>
                    <a:cubicBezTo>
                      <a:pt x="1635" y="39961"/>
                      <a:pt x="3670" y="32956"/>
                      <a:pt x="7906" y="25217"/>
                    </a:cubicBezTo>
                    <a:cubicBezTo>
                      <a:pt x="11175" y="19213"/>
                      <a:pt x="14711" y="14510"/>
                      <a:pt x="18747" y="10840"/>
                    </a:cubicBezTo>
                    <a:cubicBezTo>
                      <a:pt x="23584" y="6404"/>
                      <a:pt x="29488" y="3235"/>
                      <a:pt x="35860" y="1667"/>
                    </a:cubicBezTo>
                    <a:cubicBezTo>
                      <a:pt x="36327" y="1567"/>
                      <a:pt x="36593" y="1100"/>
                      <a:pt x="36493" y="666"/>
                    </a:cubicBezTo>
                    <a:cubicBezTo>
                      <a:pt x="36437" y="275"/>
                      <a:pt x="36100" y="1"/>
                      <a:pt x="357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99" name="Google Shape;1699;p44"/>
              <p:cNvSpPr/>
              <p:nvPr/>
            </p:nvSpPr>
            <p:spPr>
              <a:xfrm>
                <a:off x="2298649" y="84891"/>
                <a:ext cx="265029" cy="235175"/>
              </a:xfrm>
              <a:custGeom>
                <a:avLst/>
                <a:gdLst/>
                <a:ahLst/>
                <a:cxnLst/>
                <a:rect l="l" t="t" r="r" b="b"/>
                <a:pathLst>
                  <a:path w="10375" h="9209" extrusionOk="0">
                    <a:moveTo>
                      <a:pt x="9454" y="0"/>
                    </a:moveTo>
                    <a:cubicBezTo>
                      <a:pt x="9373" y="0"/>
                      <a:pt x="9290" y="11"/>
                      <a:pt x="9207" y="35"/>
                    </a:cubicBezTo>
                    <a:cubicBezTo>
                      <a:pt x="5271" y="1269"/>
                      <a:pt x="1935" y="4271"/>
                      <a:pt x="201" y="8041"/>
                    </a:cubicBezTo>
                    <a:cubicBezTo>
                      <a:pt x="1" y="8441"/>
                      <a:pt x="201" y="8908"/>
                      <a:pt x="635" y="9108"/>
                    </a:cubicBezTo>
                    <a:cubicBezTo>
                      <a:pt x="701" y="9175"/>
                      <a:pt x="835" y="9208"/>
                      <a:pt x="968" y="9208"/>
                    </a:cubicBezTo>
                    <a:cubicBezTo>
                      <a:pt x="1268" y="9208"/>
                      <a:pt x="1602" y="9041"/>
                      <a:pt x="1769" y="8708"/>
                    </a:cubicBezTo>
                    <a:cubicBezTo>
                      <a:pt x="3270" y="5372"/>
                      <a:pt x="6205" y="2703"/>
                      <a:pt x="9708" y="1603"/>
                    </a:cubicBezTo>
                    <a:cubicBezTo>
                      <a:pt x="10141" y="1503"/>
                      <a:pt x="10375" y="1002"/>
                      <a:pt x="10275" y="569"/>
                    </a:cubicBezTo>
                    <a:cubicBezTo>
                      <a:pt x="10165" y="239"/>
                      <a:pt x="9829" y="0"/>
                      <a:pt x="94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00" name="Google Shape;1700;p44"/>
              <p:cNvSpPr/>
              <p:nvPr/>
            </p:nvSpPr>
            <p:spPr>
              <a:xfrm>
                <a:off x="2371083" y="12714"/>
                <a:ext cx="148289" cy="121635"/>
              </a:xfrm>
              <a:custGeom>
                <a:avLst/>
                <a:gdLst/>
                <a:ahLst/>
                <a:cxnLst/>
                <a:rect l="l" t="t" r="r" b="b"/>
                <a:pathLst>
                  <a:path w="5805" h="4763" extrusionOk="0">
                    <a:moveTo>
                      <a:pt x="4866" y="0"/>
                    </a:moveTo>
                    <a:cubicBezTo>
                      <a:pt x="4766" y="0"/>
                      <a:pt x="4665" y="19"/>
                      <a:pt x="4570" y="59"/>
                    </a:cubicBezTo>
                    <a:cubicBezTo>
                      <a:pt x="2835" y="726"/>
                      <a:pt x="1334" y="1927"/>
                      <a:pt x="267" y="3428"/>
                    </a:cubicBezTo>
                    <a:cubicBezTo>
                      <a:pt x="0" y="3795"/>
                      <a:pt x="100" y="4362"/>
                      <a:pt x="467" y="4595"/>
                    </a:cubicBezTo>
                    <a:cubicBezTo>
                      <a:pt x="634" y="4729"/>
                      <a:pt x="801" y="4762"/>
                      <a:pt x="967" y="4762"/>
                    </a:cubicBezTo>
                    <a:cubicBezTo>
                      <a:pt x="1234" y="4762"/>
                      <a:pt x="1501" y="4695"/>
                      <a:pt x="1635" y="4429"/>
                    </a:cubicBezTo>
                    <a:cubicBezTo>
                      <a:pt x="2502" y="3194"/>
                      <a:pt x="3769" y="2194"/>
                      <a:pt x="5170" y="1593"/>
                    </a:cubicBezTo>
                    <a:cubicBezTo>
                      <a:pt x="5604" y="1426"/>
                      <a:pt x="5804" y="926"/>
                      <a:pt x="5637" y="526"/>
                    </a:cubicBezTo>
                    <a:cubicBezTo>
                      <a:pt x="5510" y="195"/>
                      <a:pt x="5189" y="0"/>
                      <a:pt x="48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01" name="Google Shape;1701;p44"/>
              <p:cNvSpPr/>
              <p:nvPr/>
            </p:nvSpPr>
            <p:spPr>
              <a:xfrm>
                <a:off x="4865637" y="918777"/>
                <a:ext cx="124430" cy="803512"/>
              </a:xfrm>
              <a:custGeom>
                <a:avLst/>
                <a:gdLst/>
                <a:ahLst/>
                <a:cxnLst/>
                <a:rect l="l" t="t" r="r" b="b"/>
                <a:pathLst>
                  <a:path w="4871" h="31464" extrusionOk="0">
                    <a:moveTo>
                      <a:pt x="935" y="1"/>
                    </a:moveTo>
                    <a:cubicBezTo>
                      <a:pt x="846" y="1"/>
                      <a:pt x="757" y="14"/>
                      <a:pt x="668" y="42"/>
                    </a:cubicBezTo>
                    <a:cubicBezTo>
                      <a:pt x="201" y="142"/>
                      <a:pt x="1" y="609"/>
                      <a:pt x="101" y="1076"/>
                    </a:cubicBezTo>
                    <a:cubicBezTo>
                      <a:pt x="3070" y="10482"/>
                      <a:pt x="3203" y="20923"/>
                      <a:pt x="368" y="30397"/>
                    </a:cubicBezTo>
                    <a:cubicBezTo>
                      <a:pt x="201" y="30830"/>
                      <a:pt x="434" y="31297"/>
                      <a:pt x="901" y="31431"/>
                    </a:cubicBezTo>
                    <a:cubicBezTo>
                      <a:pt x="1002" y="31464"/>
                      <a:pt x="1068" y="31464"/>
                      <a:pt x="1168" y="31464"/>
                    </a:cubicBezTo>
                    <a:cubicBezTo>
                      <a:pt x="1535" y="31464"/>
                      <a:pt x="1869" y="31231"/>
                      <a:pt x="1936" y="30830"/>
                    </a:cubicBezTo>
                    <a:cubicBezTo>
                      <a:pt x="4871" y="21057"/>
                      <a:pt x="4771" y="10282"/>
                      <a:pt x="1702" y="575"/>
                    </a:cubicBezTo>
                    <a:cubicBezTo>
                      <a:pt x="1596" y="204"/>
                      <a:pt x="1278" y="1"/>
                      <a:pt x="9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02" name="Google Shape;1702;p44"/>
              <p:cNvSpPr/>
              <p:nvPr/>
            </p:nvSpPr>
            <p:spPr>
              <a:xfrm>
                <a:off x="2297806" y="438060"/>
                <a:ext cx="507017" cy="1053345"/>
              </a:xfrm>
              <a:custGeom>
                <a:avLst/>
                <a:gdLst/>
                <a:ahLst/>
                <a:cxnLst/>
                <a:rect l="l" t="t" r="r" b="b"/>
                <a:pathLst>
                  <a:path w="19848" h="41247" extrusionOk="0">
                    <a:moveTo>
                      <a:pt x="18931" y="0"/>
                    </a:moveTo>
                    <a:cubicBezTo>
                      <a:pt x="18722" y="0"/>
                      <a:pt x="18514" y="83"/>
                      <a:pt x="18347" y="250"/>
                    </a:cubicBezTo>
                    <a:cubicBezTo>
                      <a:pt x="12309" y="6455"/>
                      <a:pt x="7906" y="12392"/>
                      <a:pt x="5004" y="18397"/>
                    </a:cubicBezTo>
                    <a:cubicBezTo>
                      <a:pt x="1401" y="25802"/>
                      <a:pt x="0" y="33441"/>
                      <a:pt x="901" y="40546"/>
                    </a:cubicBezTo>
                    <a:cubicBezTo>
                      <a:pt x="968" y="40946"/>
                      <a:pt x="1335" y="41246"/>
                      <a:pt x="1735" y="41246"/>
                    </a:cubicBezTo>
                    <a:cubicBezTo>
                      <a:pt x="1802" y="41246"/>
                      <a:pt x="1835" y="41246"/>
                      <a:pt x="1835" y="41213"/>
                    </a:cubicBezTo>
                    <a:cubicBezTo>
                      <a:pt x="2302" y="41146"/>
                      <a:pt x="2602" y="40746"/>
                      <a:pt x="2536" y="40279"/>
                    </a:cubicBezTo>
                    <a:cubicBezTo>
                      <a:pt x="1668" y="33541"/>
                      <a:pt x="3003" y="26202"/>
                      <a:pt x="6472" y="19097"/>
                    </a:cubicBezTo>
                    <a:cubicBezTo>
                      <a:pt x="9307" y="13260"/>
                      <a:pt x="13610" y="7455"/>
                      <a:pt x="19514" y="1418"/>
                    </a:cubicBezTo>
                    <a:cubicBezTo>
                      <a:pt x="19848" y="1084"/>
                      <a:pt x="19848" y="584"/>
                      <a:pt x="19514" y="250"/>
                    </a:cubicBezTo>
                    <a:cubicBezTo>
                      <a:pt x="19348" y="83"/>
                      <a:pt x="19139" y="0"/>
                      <a:pt x="189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03" name="Google Shape;1703;p44"/>
              <p:cNvSpPr/>
              <p:nvPr/>
            </p:nvSpPr>
            <p:spPr>
              <a:xfrm>
                <a:off x="2336143" y="1572427"/>
                <a:ext cx="84375" cy="153353"/>
              </a:xfrm>
              <a:custGeom>
                <a:avLst/>
                <a:gdLst/>
                <a:ahLst/>
                <a:cxnLst/>
                <a:rect l="l" t="t" r="r" b="b"/>
                <a:pathLst>
                  <a:path w="3303" h="6005" extrusionOk="0">
                    <a:moveTo>
                      <a:pt x="801" y="0"/>
                    </a:moveTo>
                    <a:cubicBezTo>
                      <a:pt x="334" y="34"/>
                      <a:pt x="0" y="400"/>
                      <a:pt x="0" y="867"/>
                    </a:cubicBezTo>
                    <a:cubicBezTo>
                      <a:pt x="67" y="2569"/>
                      <a:pt x="668" y="4303"/>
                      <a:pt x="1668" y="5671"/>
                    </a:cubicBezTo>
                    <a:cubicBezTo>
                      <a:pt x="1835" y="5871"/>
                      <a:pt x="2069" y="6004"/>
                      <a:pt x="2335" y="6004"/>
                    </a:cubicBezTo>
                    <a:cubicBezTo>
                      <a:pt x="2502" y="6004"/>
                      <a:pt x="2669" y="5904"/>
                      <a:pt x="2836" y="5804"/>
                    </a:cubicBezTo>
                    <a:cubicBezTo>
                      <a:pt x="3203" y="5504"/>
                      <a:pt x="3303" y="5004"/>
                      <a:pt x="3003" y="4637"/>
                    </a:cubicBezTo>
                    <a:cubicBezTo>
                      <a:pt x="2202" y="3536"/>
                      <a:pt x="1702" y="2168"/>
                      <a:pt x="1668" y="801"/>
                    </a:cubicBezTo>
                    <a:cubicBezTo>
                      <a:pt x="1635" y="334"/>
                      <a:pt x="1235" y="0"/>
                      <a:pt x="8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04" name="Google Shape;1704;p44"/>
              <p:cNvSpPr/>
              <p:nvPr/>
            </p:nvSpPr>
            <p:spPr>
              <a:xfrm>
                <a:off x="2767248" y="590228"/>
                <a:ext cx="1831193" cy="2604059"/>
              </a:xfrm>
              <a:custGeom>
                <a:avLst/>
                <a:gdLst/>
                <a:ahLst/>
                <a:cxnLst/>
                <a:rect l="l" t="t" r="r" b="b"/>
                <a:pathLst>
                  <a:path w="71685" h="101970" extrusionOk="0">
                    <a:moveTo>
                      <a:pt x="47834" y="9937"/>
                    </a:moveTo>
                    <a:lnTo>
                      <a:pt x="47834" y="9937"/>
                    </a:lnTo>
                    <a:cubicBezTo>
                      <a:pt x="48535" y="12906"/>
                      <a:pt x="48001" y="16008"/>
                      <a:pt x="46300" y="18409"/>
                    </a:cubicBezTo>
                    <a:cubicBezTo>
                      <a:pt x="45699" y="19277"/>
                      <a:pt x="44465" y="20744"/>
                      <a:pt x="42664" y="20945"/>
                    </a:cubicBezTo>
                    <a:cubicBezTo>
                      <a:pt x="42578" y="20952"/>
                      <a:pt x="42490" y="20956"/>
                      <a:pt x="42403" y="20956"/>
                    </a:cubicBezTo>
                    <a:cubicBezTo>
                      <a:pt x="41712" y="20956"/>
                      <a:pt x="40999" y="20725"/>
                      <a:pt x="40496" y="20311"/>
                    </a:cubicBezTo>
                    <a:cubicBezTo>
                      <a:pt x="40196" y="20077"/>
                      <a:pt x="39795" y="19610"/>
                      <a:pt x="39695" y="18977"/>
                    </a:cubicBezTo>
                    <a:cubicBezTo>
                      <a:pt x="39628" y="18143"/>
                      <a:pt x="40062" y="17275"/>
                      <a:pt x="40529" y="16508"/>
                    </a:cubicBezTo>
                    <a:cubicBezTo>
                      <a:pt x="42364" y="13506"/>
                      <a:pt x="44966" y="11238"/>
                      <a:pt x="47834" y="9937"/>
                    </a:cubicBezTo>
                    <a:close/>
                    <a:moveTo>
                      <a:pt x="26686" y="6568"/>
                    </a:moveTo>
                    <a:cubicBezTo>
                      <a:pt x="26819" y="6734"/>
                      <a:pt x="26886" y="6901"/>
                      <a:pt x="27019" y="7068"/>
                    </a:cubicBezTo>
                    <a:cubicBezTo>
                      <a:pt x="28687" y="9903"/>
                      <a:pt x="28621" y="13406"/>
                      <a:pt x="28220" y="15841"/>
                    </a:cubicBezTo>
                    <a:cubicBezTo>
                      <a:pt x="27853" y="18309"/>
                      <a:pt x="27120" y="20011"/>
                      <a:pt x="25952" y="21111"/>
                    </a:cubicBezTo>
                    <a:cubicBezTo>
                      <a:pt x="25229" y="21776"/>
                      <a:pt x="24175" y="22188"/>
                      <a:pt x="23177" y="22188"/>
                    </a:cubicBezTo>
                    <a:cubicBezTo>
                      <a:pt x="22471" y="22188"/>
                      <a:pt x="21793" y="21982"/>
                      <a:pt x="21282" y="21512"/>
                    </a:cubicBezTo>
                    <a:cubicBezTo>
                      <a:pt x="20315" y="20644"/>
                      <a:pt x="20148" y="19243"/>
                      <a:pt x="20148" y="18143"/>
                    </a:cubicBezTo>
                    <a:cubicBezTo>
                      <a:pt x="20181" y="14907"/>
                      <a:pt x="21716" y="11404"/>
                      <a:pt x="24451" y="8602"/>
                    </a:cubicBezTo>
                    <a:cubicBezTo>
                      <a:pt x="25118" y="7902"/>
                      <a:pt x="25885" y="7235"/>
                      <a:pt x="26686" y="6568"/>
                    </a:cubicBezTo>
                    <a:close/>
                    <a:moveTo>
                      <a:pt x="38690" y="1"/>
                    </a:moveTo>
                    <a:cubicBezTo>
                      <a:pt x="35292" y="1"/>
                      <a:pt x="30965" y="1238"/>
                      <a:pt x="26819" y="4166"/>
                    </a:cubicBezTo>
                    <a:cubicBezTo>
                      <a:pt x="24638" y="2012"/>
                      <a:pt x="21473" y="727"/>
                      <a:pt x="18177" y="727"/>
                    </a:cubicBezTo>
                    <a:cubicBezTo>
                      <a:pt x="17491" y="727"/>
                      <a:pt x="16801" y="782"/>
                      <a:pt x="16112" y="897"/>
                    </a:cubicBezTo>
                    <a:cubicBezTo>
                      <a:pt x="11842" y="1597"/>
                      <a:pt x="7772" y="4500"/>
                      <a:pt x="5171" y="8669"/>
                    </a:cubicBezTo>
                    <a:cubicBezTo>
                      <a:pt x="0" y="17008"/>
                      <a:pt x="1968" y="27316"/>
                      <a:pt x="3603" y="32686"/>
                    </a:cubicBezTo>
                    <a:cubicBezTo>
                      <a:pt x="4937" y="37156"/>
                      <a:pt x="6838" y="41426"/>
                      <a:pt x="8706" y="45596"/>
                    </a:cubicBezTo>
                    <a:cubicBezTo>
                      <a:pt x="10107" y="48664"/>
                      <a:pt x="11508" y="51833"/>
                      <a:pt x="12676" y="55036"/>
                    </a:cubicBezTo>
                    <a:cubicBezTo>
                      <a:pt x="18013" y="69646"/>
                      <a:pt x="18347" y="85824"/>
                      <a:pt x="13643" y="100635"/>
                    </a:cubicBezTo>
                    <a:cubicBezTo>
                      <a:pt x="13510" y="101035"/>
                      <a:pt x="13710" y="101536"/>
                      <a:pt x="14177" y="101669"/>
                    </a:cubicBezTo>
                    <a:cubicBezTo>
                      <a:pt x="14259" y="101694"/>
                      <a:pt x="14344" y="101707"/>
                      <a:pt x="14428" y="101707"/>
                    </a:cubicBezTo>
                    <a:cubicBezTo>
                      <a:pt x="14786" y="101707"/>
                      <a:pt x="15130" y="101487"/>
                      <a:pt x="15211" y="101135"/>
                    </a:cubicBezTo>
                    <a:cubicBezTo>
                      <a:pt x="20048" y="85958"/>
                      <a:pt x="19714" y="69379"/>
                      <a:pt x="14277" y="54469"/>
                    </a:cubicBezTo>
                    <a:cubicBezTo>
                      <a:pt x="13110" y="51200"/>
                      <a:pt x="11642" y="47997"/>
                      <a:pt x="10274" y="44928"/>
                    </a:cubicBezTo>
                    <a:cubicBezTo>
                      <a:pt x="8440" y="40826"/>
                      <a:pt x="6505" y="36589"/>
                      <a:pt x="5204" y="32253"/>
                    </a:cubicBezTo>
                    <a:cubicBezTo>
                      <a:pt x="3669" y="27149"/>
                      <a:pt x="1835" y="17409"/>
                      <a:pt x="6638" y="9603"/>
                    </a:cubicBezTo>
                    <a:cubicBezTo>
                      <a:pt x="8973" y="5800"/>
                      <a:pt x="12643" y="3165"/>
                      <a:pt x="16445" y="2531"/>
                    </a:cubicBezTo>
                    <a:cubicBezTo>
                      <a:pt x="17043" y="2432"/>
                      <a:pt x="17642" y="2384"/>
                      <a:pt x="18236" y="2384"/>
                    </a:cubicBezTo>
                    <a:cubicBezTo>
                      <a:pt x="21028" y="2384"/>
                      <a:pt x="23709" y="3446"/>
                      <a:pt x="25552" y="5233"/>
                    </a:cubicBezTo>
                    <a:cubicBezTo>
                      <a:pt x="24785" y="5901"/>
                      <a:pt x="23984" y="6601"/>
                      <a:pt x="23250" y="7402"/>
                    </a:cubicBezTo>
                    <a:cubicBezTo>
                      <a:pt x="20181" y="10504"/>
                      <a:pt x="18513" y="14307"/>
                      <a:pt x="18480" y="18076"/>
                    </a:cubicBezTo>
                    <a:cubicBezTo>
                      <a:pt x="18447" y="20111"/>
                      <a:pt x="19014" y="21678"/>
                      <a:pt x="20115" y="22679"/>
                    </a:cubicBezTo>
                    <a:cubicBezTo>
                      <a:pt x="20972" y="23465"/>
                      <a:pt x="22043" y="23804"/>
                      <a:pt x="23124" y="23804"/>
                    </a:cubicBezTo>
                    <a:cubicBezTo>
                      <a:pt x="24567" y="23804"/>
                      <a:pt x="26028" y="23199"/>
                      <a:pt x="27019" y="22246"/>
                    </a:cubicBezTo>
                    <a:cubicBezTo>
                      <a:pt x="28487" y="20878"/>
                      <a:pt x="29354" y="18843"/>
                      <a:pt x="29821" y="16008"/>
                    </a:cubicBezTo>
                    <a:cubicBezTo>
                      <a:pt x="30389" y="12105"/>
                      <a:pt x="29888" y="8669"/>
                      <a:pt x="28354" y="6101"/>
                    </a:cubicBezTo>
                    <a:cubicBezTo>
                      <a:pt x="28220" y="5934"/>
                      <a:pt x="28120" y="5700"/>
                      <a:pt x="27987" y="5500"/>
                    </a:cubicBezTo>
                    <a:cubicBezTo>
                      <a:pt x="31202" y="3249"/>
                      <a:pt x="35063" y="1666"/>
                      <a:pt x="38550" y="1666"/>
                    </a:cubicBezTo>
                    <a:cubicBezTo>
                      <a:pt x="39404" y="1666"/>
                      <a:pt x="40235" y="1761"/>
                      <a:pt x="41029" y="1964"/>
                    </a:cubicBezTo>
                    <a:cubicBezTo>
                      <a:pt x="43998" y="2698"/>
                      <a:pt x="46066" y="4833"/>
                      <a:pt x="47334" y="8302"/>
                    </a:cubicBezTo>
                    <a:cubicBezTo>
                      <a:pt x="44098" y="9703"/>
                      <a:pt x="41163" y="12305"/>
                      <a:pt x="39128" y="15641"/>
                    </a:cubicBezTo>
                    <a:cubicBezTo>
                      <a:pt x="38561" y="16608"/>
                      <a:pt x="37894" y="17842"/>
                      <a:pt x="38061" y="19177"/>
                    </a:cubicBezTo>
                    <a:cubicBezTo>
                      <a:pt x="38161" y="20144"/>
                      <a:pt x="38661" y="21011"/>
                      <a:pt x="39495" y="21645"/>
                    </a:cubicBezTo>
                    <a:cubicBezTo>
                      <a:pt x="40296" y="22331"/>
                      <a:pt x="41341" y="22674"/>
                      <a:pt x="42359" y="22674"/>
                    </a:cubicBezTo>
                    <a:cubicBezTo>
                      <a:pt x="42529" y="22674"/>
                      <a:pt x="42697" y="22665"/>
                      <a:pt x="42864" y="22646"/>
                    </a:cubicBezTo>
                    <a:cubicBezTo>
                      <a:pt x="44665" y="22446"/>
                      <a:pt x="46367" y="21278"/>
                      <a:pt x="47668" y="19410"/>
                    </a:cubicBezTo>
                    <a:cubicBezTo>
                      <a:pt x="49636" y="16508"/>
                      <a:pt x="50236" y="12805"/>
                      <a:pt x="49369" y="9336"/>
                    </a:cubicBezTo>
                    <a:cubicBezTo>
                      <a:pt x="49669" y="9270"/>
                      <a:pt x="49936" y="9236"/>
                      <a:pt x="50203" y="9136"/>
                    </a:cubicBezTo>
                    <a:cubicBezTo>
                      <a:pt x="51268" y="8880"/>
                      <a:pt x="52381" y="8753"/>
                      <a:pt x="53519" y="8753"/>
                    </a:cubicBezTo>
                    <a:cubicBezTo>
                      <a:pt x="56085" y="8753"/>
                      <a:pt x="58779" y="9400"/>
                      <a:pt x="61344" y="10671"/>
                    </a:cubicBezTo>
                    <a:cubicBezTo>
                      <a:pt x="64913" y="12439"/>
                      <a:pt x="67515" y="15007"/>
                      <a:pt x="68582" y="17976"/>
                    </a:cubicBezTo>
                    <a:cubicBezTo>
                      <a:pt x="70050" y="21845"/>
                      <a:pt x="69216" y="26649"/>
                      <a:pt x="66014" y="32686"/>
                    </a:cubicBezTo>
                    <a:cubicBezTo>
                      <a:pt x="63979" y="36522"/>
                      <a:pt x="61544" y="40292"/>
                      <a:pt x="59209" y="43861"/>
                    </a:cubicBezTo>
                    <a:cubicBezTo>
                      <a:pt x="57808" y="46096"/>
                      <a:pt x="56307" y="48331"/>
                      <a:pt x="54906" y="50633"/>
                    </a:cubicBezTo>
                    <a:cubicBezTo>
                      <a:pt x="41363" y="73115"/>
                      <a:pt x="41463" y="90561"/>
                      <a:pt x="43898" y="101302"/>
                    </a:cubicBezTo>
                    <a:cubicBezTo>
                      <a:pt x="43998" y="101702"/>
                      <a:pt x="44332" y="101969"/>
                      <a:pt x="44699" y="101969"/>
                    </a:cubicBezTo>
                    <a:cubicBezTo>
                      <a:pt x="44799" y="101969"/>
                      <a:pt x="44832" y="101969"/>
                      <a:pt x="44799" y="101836"/>
                    </a:cubicBezTo>
                    <a:cubicBezTo>
                      <a:pt x="45232" y="101702"/>
                      <a:pt x="45499" y="101269"/>
                      <a:pt x="45399" y="100835"/>
                    </a:cubicBezTo>
                    <a:cubicBezTo>
                      <a:pt x="43031" y="90394"/>
                      <a:pt x="42964" y="73382"/>
                      <a:pt x="56240" y="51366"/>
                    </a:cubicBezTo>
                    <a:cubicBezTo>
                      <a:pt x="57641" y="49131"/>
                      <a:pt x="59076" y="46830"/>
                      <a:pt x="60510" y="44662"/>
                    </a:cubicBezTo>
                    <a:cubicBezTo>
                      <a:pt x="62878" y="41026"/>
                      <a:pt x="65313" y="37290"/>
                      <a:pt x="67382" y="33354"/>
                    </a:cubicBezTo>
                    <a:cubicBezTo>
                      <a:pt x="70817" y="26916"/>
                      <a:pt x="71685" y="21612"/>
                      <a:pt x="70050" y="17275"/>
                    </a:cubicBezTo>
                    <a:cubicBezTo>
                      <a:pt x="68816" y="13940"/>
                      <a:pt x="65914" y="11004"/>
                      <a:pt x="61978" y="9069"/>
                    </a:cubicBezTo>
                    <a:cubicBezTo>
                      <a:pt x="59141" y="7685"/>
                      <a:pt x="56192" y="6971"/>
                      <a:pt x="53374" y="6971"/>
                    </a:cubicBezTo>
                    <a:cubicBezTo>
                      <a:pt x="52117" y="6971"/>
                      <a:pt x="50886" y="7113"/>
                      <a:pt x="49702" y="7402"/>
                    </a:cubicBezTo>
                    <a:cubicBezTo>
                      <a:pt x="49402" y="7468"/>
                      <a:pt x="49069" y="7568"/>
                      <a:pt x="48802" y="7635"/>
                    </a:cubicBezTo>
                    <a:cubicBezTo>
                      <a:pt x="47034" y="2732"/>
                      <a:pt x="43831" y="930"/>
                      <a:pt x="41363" y="297"/>
                    </a:cubicBezTo>
                    <a:cubicBezTo>
                      <a:pt x="40566" y="103"/>
                      <a:pt x="39667" y="1"/>
                      <a:pt x="386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05" name="Google Shape;1705;p44"/>
              <p:cNvSpPr/>
              <p:nvPr/>
            </p:nvSpPr>
            <p:spPr>
              <a:xfrm>
                <a:off x="3954899" y="1924932"/>
                <a:ext cx="1181048" cy="1979080"/>
              </a:xfrm>
              <a:custGeom>
                <a:avLst/>
                <a:gdLst/>
                <a:ahLst/>
                <a:cxnLst/>
                <a:rect l="l" t="t" r="r" b="b"/>
                <a:pathLst>
                  <a:path w="46234" h="77497" extrusionOk="0">
                    <a:moveTo>
                      <a:pt x="954" y="0"/>
                    </a:moveTo>
                    <a:cubicBezTo>
                      <a:pt x="815" y="0"/>
                      <a:pt x="671" y="34"/>
                      <a:pt x="534" y="108"/>
                    </a:cubicBezTo>
                    <a:cubicBezTo>
                      <a:pt x="167" y="342"/>
                      <a:pt x="0" y="842"/>
                      <a:pt x="234" y="1242"/>
                    </a:cubicBezTo>
                    <a:lnTo>
                      <a:pt x="44565" y="77097"/>
                    </a:lnTo>
                    <a:cubicBezTo>
                      <a:pt x="44699" y="77330"/>
                      <a:pt x="44999" y="77497"/>
                      <a:pt x="45266" y="77497"/>
                    </a:cubicBezTo>
                    <a:cubicBezTo>
                      <a:pt x="45399" y="77497"/>
                      <a:pt x="45566" y="77463"/>
                      <a:pt x="45699" y="77397"/>
                    </a:cubicBezTo>
                    <a:cubicBezTo>
                      <a:pt x="46066" y="77163"/>
                      <a:pt x="46233" y="76663"/>
                      <a:pt x="46000" y="76263"/>
                    </a:cubicBezTo>
                    <a:lnTo>
                      <a:pt x="1668" y="408"/>
                    </a:lnTo>
                    <a:cubicBezTo>
                      <a:pt x="1531" y="158"/>
                      <a:pt x="1254" y="0"/>
                      <a:pt x="95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06" name="Google Shape;1706;p44"/>
              <p:cNvSpPr/>
              <p:nvPr/>
            </p:nvSpPr>
            <p:spPr>
              <a:xfrm>
                <a:off x="4351907" y="1798253"/>
                <a:ext cx="1181891" cy="1979667"/>
              </a:xfrm>
              <a:custGeom>
                <a:avLst/>
                <a:gdLst/>
                <a:ahLst/>
                <a:cxnLst/>
                <a:rect l="l" t="t" r="r" b="b"/>
                <a:pathLst>
                  <a:path w="46267" h="77520" extrusionOk="0">
                    <a:moveTo>
                      <a:pt x="983" y="0"/>
                    </a:moveTo>
                    <a:cubicBezTo>
                      <a:pt x="835" y="0"/>
                      <a:pt x="681" y="41"/>
                      <a:pt x="534" y="131"/>
                    </a:cubicBezTo>
                    <a:cubicBezTo>
                      <a:pt x="167" y="331"/>
                      <a:pt x="0" y="832"/>
                      <a:pt x="267" y="1232"/>
                    </a:cubicBezTo>
                    <a:lnTo>
                      <a:pt x="44566" y="77086"/>
                    </a:lnTo>
                    <a:cubicBezTo>
                      <a:pt x="44699" y="77353"/>
                      <a:pt x="44999" y="77520"/>
                      <a:pt x="45300" y="77520"/>
                    </a:cubicBezTo>
                    <a:cubicBezTo>
                      <a:pt x="45400" y="77520"/>
                      <a:pt x="45533" y="77453"/>
                      <a:pt x="45700" y="77387"/>
                    </a:cubicBezTo>
                    <a:cubicBezTo>
                      <a:pt x="46100" y="77186"/>
                      <a:pt x="46267" y="76686"/>
                      <a:pt x="46000" y="76252"/>
                    </a:cubicBezTo>
                    <a:lnTo>
                      <a:pt x="1668" y="398"/>
                    </a:lnTo>
                    <a:cubicBezTo>
                      <a:pt x="1536" y="155"/>
                      <a:pt x="1272" y="0"/>
                      <a:pt x="98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07" name="Google Shape;1707;p44"/>
              <p:cNvSpPr/>
              <p:nvPr/>
            </p:nvSpPr>
            <p:spPr>
              <a:xfrm>
                <a:off x="4041790" y="1964877"/>
                <a:ext cx="455059" cy="135757"/>
              </a:xfrm>
              <a:custGeom>
                <a:avLst/>
                <a:gdLst/>
                <a:ahLst/>
                <a:cxnLst/>
                <a:rect l="l" t="t" r="r" b="b"/>
                <a:pathLst>
                  <a:path w="17814" h="5316" extrusionOk="0">
                    <a:moveTo>
                      <a:pt x="16835" y="1"/>
                    </a:moveTo>
                    <a:cubicBezTo>
                      <a:pt x="16784" y="1"/>
                      <a:pt x="16732" y="4"/>
                      <a:pt x="16679" y="12"/>
                    </a:cubicBezTo>
                    <a:lnTo>
                      <a:pt x="734" y="3648"/>
                    </a:lnTo>
                    <a:cubicBezTo>
                      <a:pt x="267" y="3781"/>
                      <a:pt x="0" y="4181"/>
                      <a:pt x="101" y="4648"/>
                    </a:cubicBezTo>
                    <a:cubicBezTo>
                      <a:pt x="167" y="5049"/>
                      <a:pt x="501" y="5316"/>
                      <a:pt x="901" y="5316"/>
                    </a:cubicBezTo>
                    <a:cubicBezTo>
                      <a:pt x="934" y="5316"/>
                      <a:pt x="1001" y="5316"/>
                      <a:pt x="1101" y="5282"/>
                    </a:cubicBezTo>
                    <a:lnTo>
                      <a:pt x="17079" y="1646"/>
                    </a:lnTo>
                    <a:cubicBezTo>
                      <a:pt x="17513" y="1513"/>
                      <a:pt x="17813" y="1113"/>
                      <a:pt x="17680" y="646"/>
                    </a:cubicBezTo>
                    <a:cubicBezTo>
                      <a:pt x="17591" y="231"/>
                      <a:pt x="17239" y="1"/>
                      <a:pt x="1683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08" name="Google Shape;1708;p44"/>
              <p:cNvSpPr/>
              <p:nvPr/>
            </p:nvSpPr>
            <p:spPr>
              <a:xfrm>
                <a:off x="4160223" y="2169096"/>
                <a:ext cx="454190" cy="136013"/>
              </a:xfrm>
              <a:custGeom>
                <a:avLst/>
                <a:gdLst/>
                <a:ahLst/>
                <a:cxnLst/>
                <a:rect l="l" t="t" r="r" b="b"/>
                <a:pathLst>
                  <a:path w="17780" h="5326" extrusionOk="0">
                    <a:moveTo>
                      <a:pt x="16872" y="1"/>
                    </a:moveTo>
                    <a:cubicBezTo>
                      <a:pt x="16809" y="1"/>
                      <a:pt x="16744" y="7"/>
                      <a:pt x="16679" y="22"/>
                    </a:cubicBezTo>
                    <a:lnTo>
                      <a:pt x="701" y="3658"/>
                    </a:lnTo>
                    <a:cubicBezTo>
                      <a:pt x="267" y="3791"/>
                      <a:pt x="0" y="4191"/>
                      <a:pt x="100" y="4658"/>
                    </a:cubicBezTo>
                    <a:cubicBezTo>
                      <a:pt x="167" y="5059"/>
                      <a:pt x="500" y="5325"/>
                      <a:pt x="867" y="5325"/>
                    </a:cubicBezTo>
                    <a:cubicBezTo>
                      <a:pt x="967" y="5325"/>
                      <a:pt x="1001" y="5325"/>
                      <a:pt x="1101" y="5292"/>
                    </a:cubicBezTo>
                    <a:lnTo>
                      <a:pt x="17046" y="1656"/>
                    </a:lnTo>
                    <a:cubicBezTo>
                      <a:pt x="17513" y="1523"/>
                      <a:pt x="17779" y="1089"/>
                      <a:pt x="17679" y="655"/>
                    </a:cubicBezTo>
                    <a:cubicBezTo>
                      <a:pt x="17565" y="254"/>
                      <a:pt x="17253" y="1"/>
                      <a:pt x="1687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09" name="Google Shape;1709;p44"/>
              <p:cNvSpPr/>
              <p:nvPr/>
            </p:nvSpPr>
            <p:spPr>
              <a:xfrm>
                <a:off x="4279499" y="2372728"/>
                <a:ext cx="455033" cy="135987"/>
              </a:xfrm>
              <a:custGeom>
                <a:avLst/>
                <a:gdLst/>
                <a:ahLst/>
                <a:cxnLst/>
                <a:rect l="l" t="t" r="r" b="b"/>
                <a:pathLst>
                  <a:path w="17813" h="5325" extrusionOk="0">
                    <a:moveTo>
                      <a:pt x="16872" y="0"/>
                    </a:moveTo>
                    <a:cubicBezTo>
                      <a:pt x="16809" y="0"/>
                      <a:pt x="16744" y="7"/>
                      <a:pt x="16679" y="21"/>
                    </a:cubicBezTo>
                    <a:lnTo>
                      <a:pt x="701" y="3657"/>
                    </a:lnTo>
                    <a:cubicBezTo>
                      <a:pt x="267" y="3757"/>
                      <a:pt x="0" y="4191"/>
                      <a:pt x="100" y="4658"/>
                    </a:cubicBezTo>
                    <a:cubicBezTo>
                      <a:pt x="167" y="5058"/>
                      <a:pt x="500" y="5325"/>
                      <a:pt x="867" y="5325"/>
                    </a:cubicBezTo>
                    <a:cubicBezTo>
                      <a:pt x="934" y="5325"/>
                      <a:pt x="1001" y="5325"/>
                      <a:pt x="1101" y="5258"/>
                    </a:cubicBezTo>
                    <a:lnTo>
                      <a:pt x="17046" y="1655"/>
                    </a:lnTo>
                    <a:cubicBezTo>
                      <a:pt x="17513" y="1522"/>
                      <a:pt x="17813" y="1088"/>
                      <a:pt x="17679" y="655"/>
                    </a:cubicBezTo>
                    <a:cubicBezTo>
                      <a:pt x="17565" y="254"/>
                      <a:pt x="17253" y="0"/>
                      <a:pt x="1687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10" name="Google Shape;1710;p44"/>
              <p:cNvSpPr/>
              <p:nvPr/>
            </p:nvSpPr>
            <p:spPr>
              <a:xfrm>
                <a:off x="4517182" y="2781651"/>
                <a:ext cx="455059" cy="136013"/>
              </a:xfrm>
              <a:custGeom>
                <a:avLst/>
                <a:gdLst/>
                <a:ahLst/>
                <a:cxnLst/>
                <a:rect l="l" t="t" r="r" b="b"/>
                <a:pathLst>
                  <a:path w="17814" h="5326" extrusionOk="0">
                    <a:moveTo>
                      <a:pt x="16872" y="0"/>
                    </a:moveTo>
                    <a:cubicBezTo>
                      <a:pt x="16810" y="0"/>
                      <a:pt x="16745" y="7"/>
                      <a:pt x="16679" y="21"/>
                    </a:cubicBezTo>
                    <a:lnTo>
                      <a:pt x="701" y="3657"/>
                    </a:lnTo>
                    <a:cubicBezTo>
                      <a:pt x="234" y="3757"/>
                      <a:pt x="1" y="4191"/>
                      <a:pt x="67" y="4658"/>
                    </a:cubicBezTo>
                    <a:cubicBezTo>
                      <a:pt x="168" y="5058"/>
                      <a:pt x="501" y="5325"/>
                      <a:pt x="868" y="5325"/>
                    </a:cubicBezTo>
                    <a:cubicBezTo>
                      <a:pt x="901" y="5325"/>
                      <a:pt x="1001" y="5325"/>
                      <a:pt x="1068" y="5258"/>
                    </a:cubicBezTo>
                    <a:lnTo>
                      <a:pt x="17046" y="1656"/>
                    </a:lnTo>
                    <a:cubicBezTo>
                      <a:pt x="17513" y="1522"/>
                      <a:pt x="17813" y="1089"/>
                      <a:pt x="17680" y="655"/>
                    </a:cubicBezTo>
                    <a:cubicBezTo>
                      <a:pt x="17565" y="254"/>
                      <a:pt x="17254" y="0"/>
                      <a:pt x="1687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11" name="Google Shape;1711;p44"/>
              <p:cNvSpPr/>
              <p:nvPr/>
            </p:nvSpPr>
            <p:spPr>
              <a:xfrm>
                <a:off x="4636458" y="2985257"/>
                <a:ext cx="455059" cy="135170"/>
              </a:xfrm>
              <a:custGeom>
                <a:avLst/>
                <a:gdLst/>
                <a:ahLst/>
                <a:cxnLst/>
                <a:rect l="l" t="t" r="r" b="b"/>
                <a:pathLst>
                  <a:path w="17814" h="5293" extrusionOk="0">
                    <a:moveTo>
                      <a:pt x="16873" y="1"/>
                    </a:moveTo>
                    <a:cubicBezTo>
                      <a:pt x="16810" y="1"/>
                      <a:pt x="16746" y="8"/>
                      <a:pt x="16679" y="22"/>
                    </a:cubicBezTo>
                    <a:lnTo>
                      <a:pt x="701" y="3624"/>
                    </a:lnTo>
                    <a:cubicBezTo>
                      <a:pt x="234" y="3758"/>
                      <a:pt x="1" y="4191"/>
                      <a:pt x="67" y="4625"/>
                    </a:cubicBezTo>
                    <a:cubicBezTo>
                      <a:pt x="168" y="5059"/>
                      <a:pt x="501" y="5292"/>
                      <a:pt x="868" y="5292"/>
                    </a:cubicBezTo>
                    <a:cubicBezTo>
                      <a:pt x="901" y="5292"/>
                      <a:pt x="968" y="5292"/>
                      <a:pt x="1068" y="5259"/>
                    </a:cubicBezTo>
                    <a:lnTo>
                      <a:pt x="17046" y="1623"/>
                    </a:lnTo>
                    <a:cubicBezTo>
                      <a:pt x="17513" y="1523"/>
                      <a:pt x="17813" y="1089"/>
                      <a:pt x="17680" y="622"/>
                    </a:cubicBezTo>
                    <a:cubicBezTo>
                      <a:pt x="17566" y="250"/>
                      <a:pt x="17255" y="1"/>
                      <a:pt x="1687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12" name="Google Shape;1712;p44"/>
              <p:cNvSpPr/>
              <p:nvPr/>
            </p:nvSpPr>
            <p:spPr>
              <a:xfrm>
                <a:off x="4754892" y="3189732"/>
                <a:ext cx="454190" cy="135144"/>
              </a:xfrm>
              <a:custGeom>
                <a:avLst/>
                <a:gdLst/>
                <a:ahLst/>
                <a:cxnLst/>
                <a:rect l="l" t="t" r="r" b="b"/>
                <a:pathLst>
                  <a:path w="17780" h="5292" extrusionOk="0">
                    <a:moveTo>
                      <a:pt x="16863" y="1"/>
                    </a:moveTo>
                    <a:cubicBezTo>
                      <a:pt x="16802" y="1"/>
                      <a:pt x="16741" y="7"/>
                      <a:pt x="16679" y="22"/>
                    </a:cubicBezTo>
                    <a:lnTo>
                      <a:pt x="701" y="3624"/>
                    </a:lnTo>
                    <a:cubicBezTo>
                      <a:pt x="234" y="3758"/>
                      <a:pt x="0" y="4191"/>
                      <a:pt x="67" y="4625"/>
                    </a:cubicBezTo>
                    <a:cubicBezTo>
                      <a:pt x="167" y="5058"/>
                      <a:pt x="501" y="5292"/>
                      <a:pt x="868" y="5292"/>
                    </a:cubicBezTo>
                    <a:cubicBezTo>
                      <a:pt x="901" y="5292"/>
                      <a:pt x="1001" y="5292"/>
                      <a:pt x="1068" y="5259"/>
                    </a:cubicBezTo>
                    <a:lnTo>
                      <a:pt x="17046" y="1623"/>
                    </a:lnTo>
                    <a:cubicBezTo>
                      <a:pt x="17513" y="1523"/>
                      <a:pt x="17780" y="1089"/>
                      <a:pt x="17680" y="622"/>
                    </a:cubicBezTo>
                    <a:cubicBezTo>
                      <a:pt x="17565" y="250"/>
                      <a:pt x="17230" y="1"/>
                      <a:pt x="1686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13" name="Google Shape;1713;p44"/>
              <p:cNvSpPr/>
              <p:nvPr/>
            </p:nvSpPr>
            <p:spPr>
              <a:xfrm>
                <a:off x="4874167" y="3394206"/>
                <a:ext cx="453347" cy="135144"/>
              </a:xfrm>
              <a:custGeom>
                <a:avLst/>
                <a:gdLst/>
                <a:ahLst/>
                <a:cxnLst/>
                <a:rect l="l" t="t" r="r" b="b"/>
                <a:pathLst>
                  <a:path w="17747" h="5292" extrusionOk="0">
                    <a:moveTo>
                      <a:pt x="16863" y="0"/>
                    </a:moveTo>
                    <a:cubicBezTo>
                      <a:pt x="16802" y="0"/>
                      <a:pt x="16741" y="7"/>
                      <a:pt x="16679" y="21"/>
                    </a:cubicBezTo>
                    <a:lnTo>
                      <a:pt x="701" y="3624"/>
                    </a:lnTo>
                    <a:cubicBezTo>
                      <a:pt x="234" y="3757"/>
                      <a:pt x="0" y="4191"/>
                      <a:pt x="67" y="4625"/>
                    </a:cubicBezTo>
                    <a:cubicBezTo>
                      <a:pt x="167" y="5058"/>
                      <a:pt x="501" y="5292"/>
                      <a:pt x="868" y="5292"/>
                    </a:cubicBezTo>
                    <a:cubicBezTo>
                      <a:pt x="901" y="5292"/>
                      <a:pt x="934" y="5258"/>
                      <a:pt x="1068" y="5258"/>
                    </a:cubicBezTo>
                    <a:lnTo>
                      <a:pt x="17046" y="1622"/>
                    </a:lnTo>
                    <a:cubicBezTo>
                      <a:pt x="17513" y="1489"/>
                      <a:pt x="17746" y="1089"/>
                      <a:pt x="17680" y="622"/>
                    </a:cubicBezTo>
                    <a:cubicBezTo>
                      <a:pt x="17565" y="250"/>
                      <a:pt x="17230" y="0"/>
                      <a:pt x="1686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14" name="Google Shape;1714;p44"/>
              <p:cNvSpPr/>
              <p:nvPr/>
            </p:nvSpPr>
            <p:spPr>
              <a:xfrm>
                <a:off x="4991732" y="3597225"/>
                <a:ext cx="454216" cy="135732"/>
              </a:xfrm>
              <a:custGeom>
                <a:avLst/>
                <a:gdLst/>
                <a:ahLst/>
                <a:cxnLst/>
                <a:rect l="l" t="t" r="r" b="b"/>
                <a:pathLst>
                  <a:path w="17781" h="5315" extrusionOk="0">
                    <a:moveTo>
                      <a:pt x="16835" y="0"/>
                    </a:moveTo>
                    <a:cubicBezTo>
                      <a:pt x="16784" y="0"/>
                      <a:pt x="16732" y="4"/>
                      <a:pt x="16679" y="11"/>
                    </a:cubicBezTo>
                    <a:lnTo>
                      <a:pt x="735" y="3647"/>
                    </a:lnTo>
                    <a:cubicBezTo>
                      <a:pt x="268" y="3781"/>
                      <a:pt x="1" y="4181"/>
                      <a:pt x="101" y="4648"/>
                    </a:cubicBezTo>
                    <a:cubicBezTo>
                      <a:pt x="167" y="5082"/>
                      <a:pt x="501" y="5315"/>
                      <a:pt x="901" y="5315"/>
                    </a:cubicBezTo>
                    <a:cubicBezTo>
                      <a:pt x="968" y="5315"/>
                      <a:pt x="1001" y="5315"/>
                      <a:pt x="1101" y="5282"/>
                    </a:cubicBezTo>
                    <a:lnTo>
                      <a:pt x="17080" y="1646"/>
                    </a:lnTo>
                    <a:cubicBezTo>
                      <a:pt x="17513" y="1512"/>
                      <a:pt x="17780" y="1112"/>
                      <a:pt x="17680" y="645"/>
                    </a:cubicBezTo>
                    <a:cubicBezTo>
                      <a:pt x="17591" y="231"/>
                      <a:pt x="17240" y="0"/>
                      <a:pt x="1683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15" name="Google Shape;1715;p44"/>
              <p:cNvSpPr/>
              <p:nvPr/>
            </p:nvSpPr>
            <p:spPr>
              <a:xfrm>
                <a:off x="4398775" y="2577177"/>
                <a:ext cx="455033" cy="136013"/>
              </a:xfrm>
              <a:custGeom>
                <a:avLst/>
                <a:gdLst/>
                <a:ahLst/>
                <a:cxnLst/>
                <a:rect l="l" t="t" r="r" b="b"/>
                <a:pathLst>
                  <a:path w="17813" h="5326" extrusionOk="0">
                    <a:moveTo>
                      <a:pt x="16872" y="1"/>
                    </a:moveTo>
                    <a:cubicBezTo>
                      <a:pt x="16809" y="1"/>
                      <a:pt x="16744" y="8"/>
                      <a:pt x="16679" y="22"/>
                    </a:cubicBezTo>
                    <a:lnTo>
                      <a:pt x="701" y="3658"/>
                    </a:lnTo>
                    <a:cubicBezTo>
                      <a:pt x="267" y="3758"/>
                      <a:pt x="0" y="4191"/>
                      <a:pt x="100" y="4658"/>
                    </a:cubicBezTo>
                    <a:cubicBezTo>
                      <a:pt x="167" y="5059"/>
                      <a:pt x="500" y="5325"/>
                      <a:pt x="867" y="5325"/>
                    </a:cubicBezTo>
                    <a:cubicBezTo>
                      <a:pt x="934" y="5325"/>
                      <a:pt x="967" y="5325"/>
                      <a:pt x="1101" y="5259"/>
                    </a:cubicBezTo>
                    <a:lnTo>
                      <a:pt x="17046" y="1656"/>
                    </a:lnTo>
                    <a:cubicBezTo>
                      <a:pt x="17513" y="1523"/>
                      <a:pt x="17813" y="1089"/>
                      <a:pt x="17679" y="655"/>
                    </a:cubicBezTo>
                    <a:cubicBezTo>
                      <a:pt x="17565" y="254"/>
                      <a:pt x="17253" y="1"/>
                      <a:pt x="1687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grpSp>
            <p:nvGrpSpPr>
              <p:cNvPr id="1716" name="Google Shape;1716;p44"/>
              <p:cNvGrpSpPr/>
              <p:nvPr/>
            </p:nvGrpSpPr>
            <p:grpSpPr>
              <a:xfrm>
                <a:off x="5185996" y="628998"/>
                <a:ext cx="366381" cy="1204859"/>
                <a:chOff x="5185996" y="628998"/>
                <a:chExt cx="366381" cy="1204859"/>
              </a:xfrm>
            </p:grpSpPr>
            <p:sp>
              <p:nvSpPr>
                <p:cNvPr id="1717" name="Google Shape;1717;p44"/>
                <p:cNvSpPr/>
                <p:nvPr/>
              </p:nvSpPr>
              <p:spPr>
                <a:xfrm>
                  <a:off x="5185996" y="628998"/>
                  <a:ext cx="247991" cy="12048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08" h="47180" extrusionOk="0">
                      <a:moveTo>
                        <a:pt x="970" y="1"/>
                      </a:moveTo>
                      <a:cubicBezTo>
                        <a:pt x="856" y="1"/>
                        <a:pt x="741" y="26"/>
                        <a:pt x="634" y="79"/>
                      </a:cubicBezTo>
                      <a:cubicBezTo>
                        <a:pt x="200" y="280"/>
                        <a:pt x="0" y="780"/>
                        <a:pt x="200" y="1214"/>
                      </a:cubicBezTo>
                      <a:cubicBezTo>
                        <a:pt x="6538" y="15057"/>
                        <a:pt x="7973" y="31435"/>
                        <a:pt x="4036" y="46146"/>
                      </a:cubicBezTo>
                      <a:cubicBezTo>
                        <a:pt x="3903" y="46579"/>
                        <a:pt x="4170" y="47013"/>
                        <a:pt x="4637" y="47146"/>
                      </a:cubicBezTo>
                      <a:cubicBezTo>
                        <a:pt x="4703" y="47180"/>
                        <a:pt x="4737" y="47180"/>
                        <a:pt x="4837" y="47180"/>
                      </a:cubicBezTo>
                      <a:cubicBezTo>
                        <a:pt x="5204" y="47180"/>
                        <a:pt x="5537" y="46946"/>
                        <a:pt x="5671" y="46579"/>
                      </a:cubicBezTo>
                      <a:cubicBezTo>
                        <a:pt x="9707" y="31469"/>
                        <a:pt x="8273" y="14657"/>
                        <a:pt x="1768" y="480"/>
                      </a:cubicBezTo>
                      <a:cubicBezTo>
                        <a:pt x="1597" y="187"/>
                        <a:pt x="1283" y="1"/>
                        <a:pt x="97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1718" name="Google Shape;1718;p44"/>
                <p:cNvSpPr/>
                <p:nvPr/>
              </p:nvSpPr>
              <p:spPr>
                <a:xfrm>
                  <a:off x="5413464" y="938826"/>
                  <a:ext cx="138914" cy="7562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38" h="29612" extrusionOk="0">
                      <a:moveTo>
                        <a:pt x="885" y="1"/>
                      </a:moveTo>
                      <a:cubicBezTo>
                        <a:pt x="813" y="1"/>
                        <a:pt x="741" y="8"/>
                        <a:pt x="668" y="24"/>
                      </a:cubicBezTo>
                      <a:cubicBezTo>
                        <a:pt x="267" y="157"/>
                        <a:pt x="1" y="624"/>
                        <a:pt x="134" y="1091"/>
                      </a:cubicBezTo>
                      <a:cubicBezTo>
                        <a:pt x="2769" y="9931"/>
                        <a:pt x="3770" y="19471"/>
                        <a:pt x="2936" y="28678"/>
                      </a:cubicBezTo>
                      <a:cubicBezTo>
                        <a:pt x="2903" y="29145"/>
                        <a:pt x="3236" y="29545"/>
                        <a:pt x="3670" y="29612"/>
                      </a:cubicBezTo>
                      <a:lnTo>
                        <a:pt x="3770" y="29612"/>
                      </a:lnTo>
                      <a:cubicBezTo>
                        <a:pt x="4170" y="29612"/>
                        <a:pt x="4570" y="29278"/>
                        <a:pt x="4604" y="28811"/>
                      </a:cubicBezTo>
                      <a:cubicBezTo>
                        <a:pt x="5438" y="19371"/>
                        <a:pt x="4437" y="9631"/>
                        <a:pt x="1735" y="557"/>
                      </a:cubicBezTo>
                      <a:cubicBezTo>
                        <a:pt x="1622" y="220"/>
                        <a:pt x="1272" y="1"/>
                        <a:pt x="88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sp>
            <p:nvSpPr>
              <p:cNvPr id="1719" name="Google Shape;1719;p44"/>
              <p:cNvSpPr/>
              <p:nvPr/>
            </p:nvSpPr>
            <p:spPr>
              <a:xfrm>
                <a:off x="1474802" y="2676553"/>
                <a:ext cx="1762171" cy="1336582"/>
              </a:xfrm>
              <a:custGeom>
                <a:avLst/>
                <a:gdLst/>
                <a:ahLst/>
                <a:cxnLst/>
                <a:rect l="l" t="t" r="r" b="b"/>
                <a:pathLst>
                  <a:path w="68983" h="52338" extrusionOk="0">
                    <a:moveTo>
                      <a:pt x="34258" y="0"/>
                    </a:moveTo>
                    <a:lnTo>
                      <a:pt x="26419" y="2469"/>
                    </a:lnTo>
                    <a:lnTo>
                      <a:pt x="26853" y="6972"/>
                    </a:lnTo>
                    <a:lnTo>
                      <a:pt x="26853" y="6972"/>
                    </a:lnTo>
                    <a:lnTo>
                      <a:pt x="21349" y="6672"/>
                    </a:lnTo>
                    <a:lnTo>
                      <a:pt x="21216" y="11175"/>
                    </a:lnTo>
                    <a:lnTo>
                      <a:pt x="14377" y="12342"/>
                    </a:lnTo>
                    <a:lnTo>
                      <a:pt x="14211" y="17313"/>
                    </a:lnTo>
                    <a:lnTo>
                      <a:pt x="7105" y="18880"/>
                    </a:lnTo>
                    <a:lnTo>
                      <a:pt x="7673" y="24684"/>
                    </a:lnTo>
                    <a:lnTo>
                      <a:pt x="701" y="26152"/>
                    </a:lnTo>
                    <a:lnTo>
                      <a:pt x="0" y="32990"/>
                    </a:lnTo>
                    <a:lnTo>
                      <a:pt x="28888" y="52338"/>
                    </a:lnTo>
                    <a:lnTo>
                      <a:pt x="49302" y="34892"/>
                    </a:lnTo>
                    <a:lnTo>
                      <a:pt x="68983" y="7272"/>
                    </a:lnTo>
                    <a:lnTo>
                      <a:pt x="3425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20" name="Google Shape;1720;p44"/>
              <p:cNvSpPr/>
              <p:nvPr/>
            </p:nvSpPr>
            <p:spPr>
              <a:xfrm>
                <a:off x="1487572" y="3338657"/>
                <a:ext cx="779710" cy="460722"/>
              </a:xfrm>
              <a:custGeom>
                <a:avLst/>
                <a:gdLst/>
                <a:ahLst/>
                <a:cxnLst/>
                <a:rect l="l" t="t" r="r" b="b"/>
                <a:pathLst>
                  <a:path w="30523" h="18041" extrusionOk="0">
                    <a:moveTo>
                      <a:pt x="220" y="0"/>
                    </a:moveTo>
                    <a:cubicBezTo>
                      <a:pt x="131" y="0"/>
                      <a:pt x="58" y="48"/>
                      <a:pt x="34" y="95"/>
                    </a:cubicBezTo>
                    <a:cubicBezTo>
                      <a:pt x="1" y="228"/>
                      <a:pt x="34" y="362"/>
                      <a:pt x="101" y="395"/>
                    </a:cubicBezTo>
                    <a:lnTo>
                      <a:pt x="30189" y="17974"/>
                    </a:lnTo>
                    <a:cubicBezTo>
                      <a:pt x="30222" y="18041"/>
                      <a:pt x="30256" y="18041"/>
                      <a:pt x="30289" y="18041"/>
                    </a:cubicBezTo>
                    <a:cubicBezTo>
                      <a:pt x="30356" y="18041"/>
                      <a:pt x="30422" y="17974"/>
                      <a:pt x="30456" y="17907"/>
                    </a:cubicBezTo>
                    <a:cubicBezTo>
                      <a:pt x="30523" y="17774"/>
                      <a:pt x="30456" y="17641"/>
                      <a:pt x="30389" y="17607"/>
                    </a:cubicBezTo>
                    <a:lnTo>
                      <a:pt x="334" y="28"/>
                    </a:lnTo>
                    <a:cubicBezTo>
                      <a:pt x="295" y="8"/>
                      <a:pt x="256" y="0"/>
                      <a:pt x="22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21" name="Google Shape;1721;p44"/>
              <p:cNvSpPr/>
              <p:nvPr/>
            </p:nvSpPr>
            <p:spPr>
              <a:xfrm>
                <a:off x="1663932" y="3301547"/>
                <a:ext cx="761803" cy="460365"/>
              </a:xfrm>
              <a:custGeom>
                <a:avLst/>
                <a:gdLst/>
                <a:ahLst/>
                <a:cxnLst/>
                <a:rect l="l" t="t" r="r" b="b"/>
                <a:pathLst>
                  <a:path w="29822" h="18027" extrusionOk="0">
                    <a:moveTo>
                      <a:pt x="234" y="0"/>
                    </a:moveTo>
                    <a:cubicBezTo>
                      <a:pt x="150" y="0"/>
                      <a:pt x="83" y="31"/>
                      <a:pt x="34" y="80"/>
                    </a:cubicBezTo>
                    <a:cubicBezTo>
                      <a:pt x="1" y="213"/>
                      <a:pt x="34" y="347"/>
                      <a:pt x="134" y="380"/>
                    </a:cubicBezTo>
                    <a:lnTo>
                      <a:pt x="29488" y="17993"/>
                    </a:lnTo>
                    <a:cubicBezTo>
                      <a:pt x="29522" y="18026"/>
                      <a:pt x="29555" y="18026"/>
                      <a:pt x="29622" y="18026"/>
                    </a:cubicBezTo>
                    <a:cubicBezTo>
                      <a:pt x="29689" y="18026"/>
                      <a:pt x="29789" y="17993"/>
                      <a:pt x="29789" y="17893"/>
                    </a:cubicBezTo>
                    <a:cubicBezTo>
                      <a:pt x="29822" y="17759"/>
                      <a:pt x="29789" y="17659"/>
                      <a:pt x="29689" y="17593"/>
                    </a:cubicBezTo>
                    <a:lnTo>
                      <a:pt x="334" y="13"/>
                    </a:lnTo>
                    <a:cubicBezTo>
                      <a:pt x="298" y="4"/>
                      <a:pt x="265" y="0"/>
                      <a:pt x="23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22" name="Google Shape;1722;p44"/>
              <p:cNvSpPr/>
              <p:nvPr/>
            </p:nvSpPr>
            <p:spPr>
              <a:xfrm>
                <a:off x="1650293" y="3153312"/>
                <a:ext cx="776313" cy="445859"/>
              </a:xfrm>
              <a:custGeom>
                <a:avLst/>
                <a:gdLst/>
                <a:ahLst/>
                <a:cxnLst/>
                <a:rect l="l" t="t" r="r" b="b"/>
                <a:pathLst>
                  <a:path w="30390" h="17459" extrusionOk="0">
                    <a:moveTo>
                      <a:pt x="241" y="1"/>
                    </a:moveTo>
                    <a:cubicBezTo>
                      <a:pt x="153" y="1"/>
                      <a:pt x="84" y="38"/>
                      <a:pt x="34" y="113"/>
                    </a:cubicBezTo>
                    <a:cubicBezTo>
                      <a:pt x="1" y="213"/>
                      <a:pt x="34" y="347"/>
                      <a:pt x="134" y="380"/>
                    </a:cubicBezTo>
                    <a:lnTo>
                      <a:pt x="30056" y="17392"/>
                    </a:lnTo>
                    <a:cubicBezTo>
                      <a:pt x="30056" y="17459"/>
                      <a:pt x="30089" y="17459"/>
                      <a:pt x="30156" y="17459"/>
                    </a:cubicBezTo>
                    <a:cubicBezTo>
                      <a:pt x="30223" y="17459"/>
                      <a:pt x="30323" y="17392"/>
                      <a:pt x="30356" y="17326"/>
                    </a:cubicBezTo>
                    <a:cubicBezTo>
                      <a:pt x="30389" y="17192"/>
                      <a:pt x="30356" y="17059"/>
                      <a:pt x="30289" y="17025"/>
                    </a:cubicBezTo>
                    <a:lnTo>
                      <a:pt x="335" y="13"/>
                    </a:lnTo>
                    <a:cubicBezTo>
                      <a:pt x="301" y="5"/>
                      <a:pt x="270" y="1"/>
                      <a:pt x="24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23" name="Google Shape;1723;p44"/>
              <p:cNvSpPr/>
              <p:nvPr/>
            </p:nvSpPr>
            <p:spPr>
              <a:xfrm>
                <a:off x="1832630" y="3111579"/>
                <a:ext cx="831669" cy="438198"/>
              </a:xfrm>
              <a:custGeom>
                <a:avLst/>
                <a:gdLst/>
                <a:ahLst/>
                <a:cxnLst/>
                <a:rect l="l" t="t" r="r" b="b"/>
                <a:pathLst>
                  <a:path w="32557" h="17159" extrusionOk="0">
                    <a:moveTo>
                      <a:pt x="235" y="0"/>
                    </a:moveTo>
                    <a:cubicBezTo>
                      <a:pt x="140" y="0"/>
                      <a:pt x="59" y="38"/>
                      <a:pt x="34" y="113"/>
                    </a:cubicBezTo>
                    <a:cubicBezTo>
                      <a:pt x="0" y="246"/>
                      <a:pt x="34" y="346"/>
                      <a:pt x="100" y="413"/>
                    </a:cubicBezTo>
                    <a:lnTo>
                      <a:pt x="32223" y="17125"/>
                    </a:lnTo>
                    <a:cubicBezTo>
                      <a:pt x="32223" y="17158"/>
                      <a:pt x="32257" y="17158"/>
                      <a:pt x="32323" y="17158"/>
                    </a:cubicBezTo>
                    <a:cubicBezTo>
                      <a:pt x="32390" y="17158"/>
                      <a:pt x="32457" y="17158"/>
                      <a:pt x="32524" y="17025"/>
                    </a:cubicBezTo>
                    <a:cubicBezTo>
                      <a:pt x="32557" y="16925"/>
                      <a:pt x="32524" y="16791"/>
                      <a:pt x="32424" y="16758"/>
                    </a:cubicBezTo>
                    <a:lnTo>
                      <a:pt x="334" y="13"/>
                    </a:lnTo>
                    <a:cubicBezTo>
                      <a:pt x="301" y="4"/>
                      <a:pt x="267" y="0"/>
                      <a:pt x="23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24" name="Google Shape;1724;p44"/>
              <p:cNvSpPr/>
              <p:nvPr/>
            </p:nvSpPr>
            <p:spPr>
              <a:xfrm>
                <a:off x="1835184" y="2987198"/>
                <a:ext cx="847021" cy="344475"/>
              </a:xfrm>
              <a:custGeom>
                <a:avLst/>
                <a:gdLst/>
                <a:ahLst/>
                <a:cxnLst/>
                <a:rect l="l" t="t" r="r" b="b"/>
                <a:pathLst>
                  <a:path w="33158" h="13489" extrusionOk="0">
                    <a:moveTo>
                      <a:pt x="244" y="0"/>
                    </a:moveTo>
                    <a:cubicBezTo>
                      <a:pt x="177" y="0"/>
                      <a:pt x="93" y="44"/>
                      <a:pt x="67" y="146"/>
                    </a:cubicBezTo>
                    <a:cubicBezTo>
                      <a:pt x="0" y="213"/>
                      <a:pt x="67" y="346"/>
                      <a:pt x="167" y="379"/>
                    </a:cubicBezTo>
                    <a:lnTo>
                      <a:pt x="32857" y="13489"/>
                    </a:lnTo>
                    <a:lnTo>
                      <a:pt x="32957" y="13489"/>
                    </a:lnTo>
                    <a:cubicBezTo>
                      <a:pt x="33057" y="13489"/>
                      <a:pt x="33124" y="13455"/>
                      <a:pt x="33124" y="13355"/>
                    </a:cubicBezTo>
                    <a:cubicBezTo>
                      <a:pt x="33157" y="13289"/>
                      <a:pt x="33124" y="13155"/>
                      <a:pt x="32991" y="13122"/>
                    </a:cubicBezTo>
                    <a:lnTo>
                      <a:pt x="301" y="12"/>
                    </a:lnTo>
                    <a:cubicBezTo>
                      <a:pt x="285" y="5"/>
                      <a:pt x="265" y="0"/>
                      <a:pt x="24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25" name="Google Shape;1725;p44"/>
              <p:cNvSpPr/>
              <p:nvPr/>
            </p:nvSpPr>
            <p:spPr>
              <a:xfrm>
                <a:off x="2008990" y="2957367"/>
                <a:ext cx="843598" cy="329153"/>
              </a:xfrm>
              <a:custGeom>
                <a:avLst/>
                <a:gdLst/>
                <a:ahLst/>
                <a:cxnLst/>
                <a:rect l="l" t="t" r="r" b="b"/>
                <a:pathLst>
                  <a:path w="33024" h="12889" extrusionOk="0">
                    <a:moveTo>
                      <a:pt x="230" y="1"/>
                    </a:moveTo>
                    <a:cubicBezTo>
                      <a:pt x="155" y="1"/>
                      <a:pt x="85" y="44"/>
                      <a:pt x="34" y="146"/>
                    </a:cubicBezTo>
                    <a:cubicBezTo>
                      <a:pt x="0" y="213"/>
                      <a:pt x="34" y="347"/>
                      <a:pt x="167" y="380"/>
                    </a:cubicBezTo>
                    <a:lnTo>
                      <a:pt x="32724" y="12889"/>
                    </a:lnTo>
                    <a:lnTo>
                      <a:pt x="32824" y="12889"/>
                    </a:lnTo>
                    <a:cubicBezTo>
                      <a:pt x="32890" y="12889"/>
                      <a:pt x="32991" y="12856"/>
                      <a:pt x="32991" y="12789"/>
                    </a:cubicBezTo>
                    <a:cubicBezTo>
                      <a:pt x="33024" y="12689"/>
                      <a:pt x="32991" y="12555"/>
                      <a:pt x="32857" y="12522"/>
                    </a:cubicBezTo>
                    <a:lnTo>
                      <a:pt x="301" y="13"/>
                    </a:lnTo>
                    <a:cubicBezTo>
                      <a:pt x="277" y="5"/>
                      <a:pt x="253" y="1"/>
                      <a:pt x="23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26" name="Google Shape;1726;p44"/>
              <p:cNvSpPr/>
              <p:nvPr/>
            </p:nvSpPr>
            <p:spPr>
              <a:xfrm>
                <a:off x="2013255" y="2843228"/>
                <a:ext cx="843598" cy="280581"/>
              </a:xfrm>
              <a:custGeom>
                <a:avLst/>
                <a:gdLst/>
                <a:ahLst/>
                <a:cxnLst/>
                <a:rect l="l" t="t" r="r" b="b"/>
                <a:pathLst>
                  <a:path w="33024" h="10987" extrusionOk="0">
                    <a:moveTo>
                      <a:pt x="230" y="0"/>
                    </a:moveTo>
                    <a:cubicBezTo>
                      <a:pt x="155" y="0"/>
                      <a:pt x="84" y="44"/>
                      <a:pt x="33" y="146"/>
                    </a:cubicBezTo>
                    <a:cubicBezTo>
                      <a:pt x="0" y="212"/>
                      <a:pt x="33" y="346"/>
                      <a:pt x="167" y="412"/>
                    </a:cubicBezTo>
                    <a:lnTo>
                      <a:pt x="32757" y="10987"/>
                    </a:lnTo>
                    <a:lnTo>
                      <a:pt x="32824" y="10987"/>
                    </a:lnTo>
                    <a:cubicBezTo>
                      <a:pt x="32890" y="10987"/>
                      <a:pt x="32990" y="10920"/>
                      <a:pt x="32990" y="10853"/>
                    </a:cubicBezTo>
                    <a:cubicBezTo>
                      <a:pt x="33024" y="10787"/>
                      <a:pt x="32990" y="10653"/>
                      <a:pt x="32857" y="10620"/>
                    </a:cubicBezTo>
                    <a:lnTo>
                      <a:pt x="300" y="12"/>
                    </a:lnTo>
                    <a:cubicBezTo>
                      <a:pt x="277" y="4"/>
                      <a:pt x="253" y="0"/>
                      <a:pt x="23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27" name="Google Shape;1727;p44"/>
              <p:cNvSpPr/>
              <p:nvPr/>
            </p:nvSpPr>
            <p:spPr>
              <a:xfrm>
                <a:off x="2155518" y="2849486"/>
                <a:ext cx="852999" cy="230042"/>
              </a:xfrm>
              <a:custGeom>
                <a:avLst/>
                <a:gdLst/>
                <a:ahLst/>
                <a:cxnLst/>
                <a:rect l="l" t="t" r="r" b="b"/>
                <a:pathLst>
                  <a:path w="33392" h="9008" extrusionOk="0">
                    <a:moveTo>
                      <a:pt x="234" y="1"/>
                    </a:moveTo>
                    <a:cubicBezTo>
                      <a:pt x="101" y="1"/>
                      <a:pt x="34" y="34"/>
                      <a:pt x="1" y="167"/>
                    </a:cubicBezTo>
                    <a:cubicBezTo>
                      <a:pt x="1" y="267"/>
                      <a:pt x="34" y="368"/>
                      <a:pt x="134" y="401"/>
                    </a:cubicBezTo>
                    <a:lnTo>
                      <a:pt x="33124" y="9007"/>
                    </a:lnTo>
                    <a:lnTo>
                      <a:pt x="33158" y="9007"/>
                    </a:lnTo>
                    <a:cubicBezTo>
                      <a:pt x="33291" y="9007"/>
                      <a:pt x="33391" y="8907"/>
                      <a:pt x="33391" y="8840"/>
                    </a:cubicBezTo>
                    <a:cubicBezTo>
                      <a:pt x="33391" y="8707"/>
                      <a:pt x="33358" y="8607"/>
                      <a:pt x="33224" y="8573"/>
                    </a:cubicBezTo>
                    <a:lnTo>
                      <a:pt x="23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28" name="Google Shape;1728;p44"/>
              <p:cNvSpPr/>
              <p:nvPr/>
            </p:nvSpPr>
            <p:spPr>
              <a:xfrm>
                <a:off x="2144459" y="2734478"/>
                <a:ext cx="882810" cy="192553"/>
              </a:xfrm>
              <a:custGeom>
                <a:avLst/>
                <a:gdLst/>
                <a:ahLst/>
                <a:cxnLst/>
                <a:rect l="l" t="t" r="r" b="b"/>
                <a:pathLst>
                  <a:path w="34559" h="7540" extrusionOk="0">
                    <a:moveTo>
                      <a:pt x="267" y="0"/>
                    </a:moveTo>
                    <a:cubicBezTo>
                      <a:pt x="134" y="0"/>
                      <a:pt x="33" y="34"/>
                      <a:pt x="0" y="167"/>
                    </a:cubicBezTo>
                    <a:cubicBezTo>
                      <a:pt x="0" y="267"/>
                      <a:pt x="33" y="367"/>
                      <a:pt x="167" y="401"/>
                    </a:cubicBezTo>
                    <a:lnTo>
                      <a:pt x="34325" y="7539"/>
                    </a:lnTo>
                    <a:lnTo>
                      <a:pt x="34358" y="7539"/>
                    </a:lnTo>
                    <a:cubicBezTo>
                      <a:pt x="34425" y="7539"/>
                      <a:pt x="34525" y="7439"/>
                      <a:pt x="34558" y="7372"/>
                    </a:cubicBezTo>
                    <a:cubicBezTo>
                      <a:pt x="34558" y="7239"/>
                      <a:pt x="34525" y="7172"/>
                      <a:pt x="34391" y="7105"/>
                    </a:cubicBezTo>
                    <a:lnTo>
                      <a:pt x="26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29" name="Google Shape;1729;p44"/>
              <p:cNvSpPr/>
              <p:nvPr/>
            </p:nvSpPr>
            <p:spPr>
              <a:xfrm>
                <a:off x="2212602" y="2862256"/>
                <a:ext cx="1024252" cy="1150899"/>
              </a:xfrm>
              <a:custGeom>
                <a:avLst/>
                <a:gdLst/>
                <a:ahLst/>
                <a:cxnLst/>
                <a:rect l="l" t="t" r="r" b="b"/>
                <a:pathLst>
                  <a:path w="40096" h="45067" extrusionOk="0">
                    <a:moveTo>
                      <a:pt x="40096" y="1"/>
                    </a:moveTo>
                    <a:lnTo>
                      <a:pt x="31690" y="2336"/>
                    </a:lnTo>
                    <a:lnTo>
                      <a:pt x="30923" y="8274"/>
                    </a:lnTo>
                    <a:lnTo>
                      <a:pt x="25019" y="10042"/>
                    </a:lnTo>
                    <a:lnTo>
                      <a:pt x="24852" y="16413"/>
                    </a:lnTo>
                    <a:lnTo>
                      <a:pt x="18180" y="18181"/>
                    </a:lnTo>
                    <a:lnTo>
                      <a:pt x="17446" y="26720"/>
                    </a:lnTo>
                    <a:lnTo>
                      <a:pt x="8140" y="28621"/>
                    </a:lnTo>
                    <a:lnTo>
                      <a:pt x="8140" y="35026"/>
                    </a:lnTo>
                    <a:lnTo>
                      <a:pt x="1902" y="36460"/>
                    </a:lnTo>
                    <a:lnTo>
                      <a:pt x="1" y="45067"/>
                    </a:lnTo>
                    <a:lnTo>
                      <a:pt x="39662" y="38062"/>
                    </a:lnTo>
                    <a:lnTo>
                      <a:pt x="4009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grpSp>
            <p:nvGrpSpPr>
              <p:cNvPr id="1730" name="Google Shape;1730;p44"/>
              <p:cNvGrpSpPr/>
              <p:nvPr/>
            </p:nvGrpSpPr>
            <p:grpSpPr>
              <a:xfrm>
                <a:off x="3394302" y="2670500"/>
                <a:ext cx="935500" cy="1522661"/>
                <a:chOff x="3394302" y="2670500"/>
                <a:chExt cx="935500" cy="1522661"/>
              </a:xfrm>
            </p:grpSpPr>
            <p:sp>
              <p:nvSpPr>
                <p:cNvPr id="1731" name="Google Shape;1731;p44"/>
                <p:cNvSpPr/>
                <p:nvPr/>
              </p:nvSpPr>
              <p:spPr>
                <a:xfrm>
                  <a:off x="3799330" y="2670500"/>
                  <a:ext cx="279156" cy="1510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28" h="5915" extrusionOk="0">
                      <a:moveTo>
                        <a:pt x="5377" y="1"/>
                      </a:moveTo>
                      <a:cubicBezTo>
                        <a:pt x="5305" y="1"/>
                        <a:pt x="5232" y="12"/>
                        <a:pt x="5157" y="37"/>
                      </a:cubicBezTo>
                      <a:cubicBezTo>
                        <a:pt x="4390" y="270"/>
                        <a:pt x="4557" y="1071"/>
                        <a:pt x="4557" y="1071"/>
                      </a:cubicBezTo>
                      <a:cubicBezTo>
                        <a:pt x="4557" y="1071"/>
                        <a:pt x="3922" y="370"/>
                        <a:pt x="3220" y="370"/>
                      </a:cubicBezTo>
                      <a:cubicBezTo>
                        <a:pt x="3055" y="370"/>
                        <a:pt x="2887" y="409"/>
                        <a:pt x="2722" y="504"/>
                      </a:cubicBezTo>
                      <a:cubicBezTo>
                        <a:pt x="1788" y="1004"/>
                        <a:pt x="2222" y="1938"/>
                        <a:pt x="2222" y="1938"/>
                      </a:cubicBezTo>
                      <a:cubicBezTo>
                        <a:pt x="2222" y="1938"/>
                        <a:pt x="1971" y="1454"/>
                        <a:pt x="1565" y="1454"/>
                      </a:cubicBezTo>
                      <a:cubicBezTo>
                        <a:pt x="1397" y="1454"/>
                        <a:pt x="1202" y="1537"/>
                        <a:pt x="987" y="1772"/>
                      </a:cubicBezTo>
                      <a:cubicBezTo>
                        <a:pt x="287" y="2605"/>
                        <a:pt x="1087" y="3573"/>
                        <a:pt x="1087" y="3573"/>
                      </a:cubicBezTo>
                      <a:cubicBezTo>
                        <a:pt x="1087" y="3573"/>
                        <a:pt x="1079" y="3572"/>
                        <a:pt x="1063" y="3572"/>
                      </a:cubicBezTo>
                      <a:cubicBezTo>
                        <a:pt x="911" y="3572"/>
                        <a:pt x="114" y="3627"/>
                        <a:pt x="53" y="4774"/>
                      </a:cubicBezTo>
                      <a:cubicBezTo>
                        <a:pt x="0" y="5809"/>
                        <a:pt x="1152" y="5915"/>
                        <a:pt x="1624" y="5915"/>
                      </a:cubicBezTo>
                      <a:cubicBezTo>
                        <a:pt x="1745" y="5915"/>
                        <a:pt x="1821" y="5908"/>
                        <a:pt x="1821" y="5908"/>
                      </a:cubicBezTo>
                      <a:lnTo>
                        <a:pt x="2989" y="3206"/>
                      </a:lnTo>
                      <a:lnTo>
                        <a:pt x="7826" y="2872"/>
                      </a:lnTo>
                      <a:lnTo>
                        <a:pt x="9560" y="5274"/>
                      </a:lnTo>
                      <a:lnTo>
                        <a:pt x="10828" y="5374"/>
                      </a:lnTo>
                      <a:cubicBezTo>
                        <a:pt x="10828" y="5374"/>
                        <a:pt x="10928" y="2372"/>
                        <a:pt x="10327" y="1338"/>
                      </a:cubicBezTo>
                      <a:cubicBezTo>
                        <a:pt x="10116" y="941"/>
                        <a:pt x="9887" y="816"/>
                        <a:pt x="9682" y="816"/>
                      </a:cubicBezTo>
                      <a:cubicBezTo>
                        <a:pt x="9336" y="816"/>
                        <a:pt x="9060" y="1171"/>
                        <a:pt x="9060" y="1171"/>
                      </a:cubicBezTo>
                      <a:cubicBezTo>
                        <a:pt x="9060" y="1171"/>
                        <a:pt x="8752" y="31"/>
                        <a:pt x="7573" y="31"/>
                      </a:cubicBezTo>
                      <a:cubicBezTo>
                        <a:pt x="7525" y="31"/>
                        <a:pt x="7476" y="33"/>
                        <a:pt x="7425" y="37"/>
                      </a:cubicBezTo>
                      <a:cubicBezTo>
                        <a:pt x="6133" y="103"/>
                        <a:pt x="6618" y="1058"/>
                        <a:pt x="6625" y="1071"/>
                      </a:cubicBezTo>
                      <a:lnTo>
                        <a:pt x="6625" y="1071"/>
                      </a:lnTo>
                      <a:cubicBezTo>
                        <a:pt x="6618" y="1058"/>
                        <a:pt x="6072" y="1"/>
                        <a:pt x="5377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1732" name="Google Shape;1732;p44"/>
                <p:cNvSpPr/>
                <p:nvPr/>
              </p:nvSpPr>
              <p:spPr>
                <a:xfrm>
                  <a:off x="3718033" y="3016467"/>
                  <a:ext cx="244593" cy="1387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75" h="5432" extrusionOk="0">
                      <a:moveTo>
                        <a:pt x="8607" y="1"/>
                      </a:moveTo>
                      <a:cubicBezTo>
                        <a:pt x="8607" y="1"/>
                        <a:pt x="6176" y="2762"/>
                        <a:pt x="2868" y="2762"/>
                      </a:cubicBezTo>
                      <a:cubicBezTo>
                        <a:pt x="1967" y="2762"/>
                        <a:pt x="1000" y="2557"/>
                        <a:pt x="1" y="2035"/>
                      </a:cubicBezTo>
                      <a:lnTo>
                        <a:pt x="1" y="2035"/>
                      </a:lnTo>
                      <a:cubicBezTo>
                        <a:pt x="268" y="3170"/>
                        <a:pt x="501" y="5038"/>
                        <a:pt x="501" y="5038"/>
                      </a:cubicBezTo>
                      <a:cubicBezTo>
                        <a:pt x="501" y="5038"/>
                        <a:pt x="1471" y="5431"/>
                        <a:pt x="2953" y="5431"/>
                      </a:cubicBezTo>
                      <a:cubicBezTo>
                        <a:pt x="4699" y="5431"/>
                        <a:pt x="7156" y="4884"/>
                        <a:pt x="9574" y="2502"/>
                      </a:cubicBezTo>
                      <a:cubicBezTo>
                        <a:pt x="9107" y="1035"/>
                        <a:pt x="8607" y="1"/>
                        <a:pt x="860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1733" name="Google Shape;1733;p44"/>
                <p:cNvSpPr/>
                <p:nvPr/>
              </p:nvSpPr>
              <p:spPr>
                <a:xfrm>
                  <a:off x="3396856" y="2700408"/>
                  <a:ext cx="484870" cy="8007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981" h="31356" extrusionOk="0">
                      <a:moveTo>
                        <a:pt x="5671" y="0"/>
                      </a:moveTo>
                      <a:cubicBezTo>
                        <a:pt x="5671" y="0"/>
                        <a:pt x="2502" y="3436"/>
                        <a:pt x="0" y="6505"/>
                      </a:cubicBezTo>
                      <a:cubicBezTo>
                        <a:pt x="3703" y="11842"/>
                        <a:pt x="2335" y="18680"/>
                        <a:pt x="2335" y="18680"/>
                      </a:cubicBezTo>
                      <a:lnTo>
                        <a:pt x="13476" y="31356"/>
                      </a:lnTo>
                      <a:lnTo>
                        <a:pt x="18380" y="28521"/>
                      </a:lnTo>
                      <a:lnTo>
                        <a:pt x="17513" y="24951"/>
                      </a:lnTo>
                      <a:lnTo>
                        <a:pt x="18980" y="22716"/>
                      </a:lnTo>
                      <a:lnTo>
                        <a:pt x="5671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1734" name="Google Shape;1734;p44"/>
                <p:cNvSpPr/>
                <p:nvPr/>
              </p:nvSpPr>
              <p:spPr>
                <a:xfrm>
                  <a:off x="3960851" y="2867389"/>
                  <a:ext cx="84375" cy="1527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3" h="5982" extrusionOk="0">
                      <a:moveTo>
                        <a:pt x="2769" y="0"/>
                      </a:moveTo>
                      <a:lnTo>
                        <a:pt x="1" y="1635"/>
                      </a:lnTo>
                      <a:cubicBezTo>
                        <a:pt x="1" y="1635"/>
                        <a:pt x="301" y="2302"/>
                        <a:pt x="401" y="3236"/>
                      </a:cubicBezTo>
                      <a:cubicBezTo>
                        <a:pt x="468" y="4003"/>
                        <a:pt x="434" y="5004"/>
                        <a:pt x="1" y="5904"/>
                      </a:cubicBezTo>
                      <a:cubicBezTo>
                        <a:pt x="223" y="5958"/>
                        <a:pt x="437" y="5982"/>
                        <a:pt x="643" y="5982"/>
                      </a:cubicBezTo>
                      <a:cubicBezTo>
                        <a:pt x="2231" y="5982"/>
                        <a:pt x="3303" y="4570"/>
                        <a:pt x="3303" y="4570"/>
                      </a:cubicBezTo>
                      <a:lnTo>
                        <a:pt x="2903" y="1068"/>
                      </a:lnTo>
                      <a:lnTo>
                        <a:pt x="2769" y="0"/>
                      </a:lnTo>
                      <a:close/>
                    </a:path>
                  </a:pathLst>
                </a:custGeom>
                <a:solidFill>
                  <a:srgbClr val="EFD1BD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1735" name="Google Shape;1735;p44"/>
                <p:cNvSpPr/>
                <p:nvPr/>
              </p:nvSpPr>
              <p:spPr>
                <a:xfrm>
                  <a:off x="3928465" y="4034549"/>
                  <a:ext cx="145760" cy="80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06" h="3163" extrusionOk="0">
                      <a:moveTo>
                        <a:pt x="3770" y="1"/>
                      </a:moveTo>
                      <a:lnTo>
                        <a:pt x="3437" y="1702"/>
                      </a:lnTo>
                      <a:cubicBezTo>
                        <a:pt x="3437" y="1702"/>
                        <a:pt x="1" y="2502"/>
                        <a:pt x="1102" y="3003"/>
                      </a:cubicBezTo>
                      <a:cubicBezTo>
                        <a:pt x="1363" y="3118"/>
                        <a:pt x="1750" y="3163"/>
                        <a:pt x="2189" y="3163"/>
                      </a:cubicBezTo>
                      <a:cubicBezTo>
                        <a:pt x="3652" y="3163"/>
                        <a:pt x="5705" y="2669"/>
                        <a:pt x="5705" y="2669"/>
                      </a:cubicBezTo>
                      <a:lnTo>
                        <a:pt x="5271" y="167"/>
                      </a:lnTo>
                      <a:lnTo>
                        <a:pt x="3770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1736" name="Google Shape;1736;p44"/>
                <p:cNvSpPr/>
                <p:nvPr/>
              </p:nvSpPr>
              <p:spPr>
                <a:xfrm>
                  <a:off x="4243716" y="4018357"/>
                  <a:ext cx="86087" cy="1748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70" h="6845" extrusionOk="0">
                      <a:moveTo>
                        <a:pt x="1835" y="1"/>
                      </a:moveTo>
                      <a:lnTo>
                        <a:pt x="567" y="368"/>
                      </a:lnTo>
                      <a:lnTo>
                        <a:pt x="1268" y="2970"/>
                      </a:lnTo>
                      <a:cubicBezTo>
                        <a:pt x="1268" y="2970"/>
                        <a:pt x="0" y="6672"/>
                        <a:pt x="767" y="6839"/>
                      </a:cubicBezTo>
                      <a:cubicBezTo>
                        <a:pt x="785" y="6843"/>
                        <a:pt x="802" y="6844"/>
                        <a:pt x="820" y="6844"/>
                      </a:cubicBezTo>
                      <a:cubicBezTo>
                        <a:pt x="1644" y="6844"/>
                        <a:pt x="3369" y="3203"/>
                        <a:pt x="3369" y="3203"/>
                      </a:cubicBezTo>
                      <a:lnTo>
                        <a:pt x="1835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1737" name="Google Shape;1737;p44"/>
                <p:cNvSpPr/>
                <p:nvPr/>
              </p:nvSpPr>
              <p:spPr>
                <a:xfrm>
                  <a:off x="3952371" y="3396428"/>
                  <a:ext cx="367235" cy="667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76" h="26120" extrusionOk="0">
                      <a:moveTo>
                        <a:pt x="9606" y="1"/>
                      </a:moveTo>
                      <a:lnTo>
                        <a:pt x="333" y="368"/>
                      </a:lnTo>
                      <a:cubicBezTo>
                        <a:pt x="333" y="368"/>
                        <a:pt x="333" y="367"/>
                        <a:pt x="333" y="367"/>
                      </a:cubicBezTo>
                      <a:cubicBezTo>
                        <a:pt x="330" y="367"/>
                        <a:pt x="0" y="7894"/>
                        <a:pt x="266" y="12643"/>
                      </a:cubicBezTo>
                      <a:cubicBezTo>
                        <a:pt x="499" y="17380"/>
                        <a:pt x="1967" y="25519"/>
                        <a:pt x="1967" y="25519"/>
                      </a:cubicBezTo>
                      <a:lnTo>
                        <a:pt x="5436" y="25686"/>
                      </a:lnTo>
                      <a:cubicBezTo>
                        <a:pt x="5436" y="25686"/>
                        <a:pt x="3101" y="7640"/>
                        <a:pt x="4302" y="6839"/>
                      </a:cubicBezTo>
                      <a:cubicBezTo>
                        <a:pt x="4519" y="6699"/>
                        <a:pt x="4734" y="6627"/>
                        <a:pt x="4946" y="6627"/>
                      </a:cubicBezTo>
                      <a:cubicBezTo>
                        <a:pt x="5942" y="6627"/>
                        <a:pt x="6860" y="8210"/>
                        <a:pt x="7438" y="11676"/>
                      </a:cubicBezTo>
                      <a:cubicBezTo>
                        <a:pt x="8138" y="15879"/>
                        <a:pt x="10740" y="24885"/>
                        <a:pt x="11707" y="26120"/>
                      </a:cubicBezTo>
                      <a:cubicBezTo>
                        <a:pt x="12641" y="26120"/>
                        <a:pt x="14376" y="25219"/>
                        <a:pt x="14376" y="25219"/>
                      </a:cubicBezTo>
                      <a:cubicBezTo>
                        <a:pt x="14376" y="25219"/>
                        <a:pt x="10973" y="15312"/>
                        <a:pt x="10740" y="11776"/>
                      </a:cubicBezTo>
                      <a:cubicBezTo>
                        <a:pt x="10473" y="8207"/>
                        <a:pt x="9606" y="1"/>
                        <a:pt x="9606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1738" name="Google Shape;1738;p44"/>
                <p:cNvSpPr/>
                <p:nvPr/>
              </p:nvSpPr>
              <p:spPr>
                <a:xfrm>
                  <a:off x="3934441" y="2962808"/>
                  <a:ext cx="132962" cy="4702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05" h="18414" extrusionOk="0">
                      <a:moveTo>
                        <a:pt x="5204" y="0"/>
                      </a:moveTo>
                      <a:lnTo>
                        <a:pt x="1502" y="2102"/>
                      </a:lnTo>
                      <a:lnTo>
                        <a:pt x="301" y="1801"/>
                      </a:lnTo>
                      <a:lnTo>
                        <a:pt x="0" y="3169"/>
                      </a:lnTo>
                      <a:lnTo>
                        <a:pt x="2102" y="18313"/>
                      </a:lnTo>
                      <a:lnTo>
                        <a:pt x="4604" y="18413"/>
                      </a:lnTo>
                      <a:cubicBezTo>
                        <a:pt x="4604" y="18413"/>
                        <a:pt x="1935" y="4303"/>
                        <a:pt x="2969" y="2602"/>
                      </a:cubicBezTo>
                      <a:cubicBezTo>
                        <a:pt x="4003" y="901"/>
                        <a:pt x="5204" y="0"/>
                        <a:pt x="5204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1739" name="Google Shape;1739;p44"/>
                <p:cNvSpPr/>
                <p:nvPr/>
              </p:nvSpPr>
              <p:spPr>
                <a:xfrm>
                  <a:off x="3988103" y="2950012"/>
                  <a:ext cx="247148" cy="5534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75" h="21671" extrusionOk="0">
                      <a:moveTo>
                        <a:pt x="3103" y="1"/>
                      </a:moveTo>
                      <a:cubicBezTo>
                        <a:pt x="3103" y="1"/>
                        <a:pt x="1" y="2503"/>
                        <a:pt x="601" y="5905"/>
                      </a:cubicBezTo>
                      <a:cubicBezTo>
                        <a:pt x="1269" y="9241"/>
                        <a:pt x="2169" y="20849"/>
                        <a:pt x="2169" y="20849"/>
                      </a:cubicBezTo>
                      <a:cubicBezTo>
                        <a:pt x="2169" y="20849"/>
                        <a:pt x="3437" y="21671"/>
                        <a:pt x="5283" y="21671"/>
                      </a:cubicBezTo>
                      <a:cubicBezTo>
                        <a:pt x="6549" y="21671"/>
                        <a:pt x="8087" y="21284"/>
                        <a:pt x="9675" y="19982"/>
                      </a:cubicBezTo>
                      <a:cubicBezTo>
                        <a:pt x="9341" y="14978"/>
                        <a:pt x="6906" y="2002"/>
                        <a:pt x="5705" y="1135"/>
                      </a:cubicBezTo>
                      <a:cubicBezTo>
                        <a:pt x="4504" y="268"/>
                        <a:pt x="3103" y="1"/>
                        <a:pt x="310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1740" name="Google Shape;1740;p44"/>
                <p:cNvSpPr/>
                <p:nvPr/>
              </p:nvSpPr>
              <p:spPr>
                <a:xfrm>
                  <a:off x="3929333" y="2955988"/>
                  <a:ext cx="61385" cy="775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03" h="3036" extrusionOk="0">
                      <a:moveTo>
                        <a:pt x="1034" y="0"/>
                      </a:moveTo>
                      <a:lnTo>
                        <a:pt x="0" y="1535"/>
                      </a:lnTo>
                      <a:lnTo>
                        <a:pt x="1668" y="3036"/>
                      </a:lnTo>
                      <a:lnTo>
                        <a:pt x="1702" y="3036"/>
                      </a:lnTo>
                      <a:lnTo>
                        <a:pt x="2402" y="1068"/>
                      </a:lnTo>
                      <a:lnTo>
                        <a:pt x="1034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1741" name="Google Shape;1741;p44"/>
                <p:cNvSpPr/>
                <p:nvPr/>
              </p:nvSpPr>
              <p:spPr>
                <a:xfrm>
                  <a:off x="3925068" y="2986330"/>
                  <a:ext cx="63939" cy="514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03" h="2015" extrusionOk="0">
                      <a:moveTo>
                        <a:pt x="2310" y="0"/>
                      </a:moveTo>
                      <a:cubicBezTo>
                        <a:pt x="2253" y="0"/>
                        <a:pt x="2193" y="31"/>
                        <a:pt x="2169" y="80"/>
                      </a:cubicBezTo>
                      <a:lnTo>
                        <a:pt x="1635" y="1648"/>
                      </a:lnTo>
                      <a:lnTo>
                        <a:pt x="301" y="413"/>
                      </a:lnTo>
                      <a:cubicBezTo>
                        <a:pt x="267" y="380"/>
                        <a:pt x="226" y="363"/>
                        <a:pt x="184" y="363"/>
                      </a:cubicBezTo>
                      <a:cubicBezTo>
                        <a:pt x="142" y="363"/>
                        <a:pt x="101" y="380"/>
                        <a:pt x="67" y="413"/>
                      </a:cubicBezTo>
                      <a:cubicBezTo>
                        <a:pt x="1" y="480"/>
                        <a:pt x="1" y="580"/>
                        <a:pt x="67" y="647"/>
                      </a:cubicBezTo>
                      <a:lnTo>
                        <a:pt x="1568" y="1981"/>
                      </a:lnTo>
                      <a:cubicBezTo>
                        <a:pt x="1635" y="2015"/>
                        <a:pt x="1668" y="2015"/>
                        <a:pt x="1702" y="2015"/>
                      </a:cubicBezTo>
                      <a:cubicBezTo>
                        <a:pt x="1802" y="2015"/>
                        <a:pt x="1835" y="1981"/>
                        <a:pt x="1835" y="1981"/>
                      </a:cubicBezTo>
                      <a:lnTo>
                        <a:pt x="2469" y="213"/>
                      </a:lnTo>
                      <a:cubicBezTo>
                        <a:pt x="2502" y="147"/>
                        <a:pt x="2469" y="46"/>
                        <a:pt x="2369" y="13"/>
                      </a:cubicBezTo>
                      <a:cubicBezTo>
                        <a:pt x="2351" y="4"/>
                        <a:pt x="2331" y="0"/>
                        <a:pt x="231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1742" name="Google Shape;1742;p44"/>
                <p:cNvSpPr/>
                <p:nvPr/>
              </p:nvSpPr>
              <p:spPr>
                <a:xfrm>
                  <a:off x="3902924" y="3008805"/>
                  <a:ext cx="95462" cy="4889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37" h="19146" extrusionOk="0">
                      <a:moveTo>
                        <a:pt x="1568" y="0"/>
                      </a:moveTo>
                      <a:lnTo>
                        <a:pt x="1501" y="100"/>
                      </a:lnTo>
                      <a:cubicBezTo>
                        <a:pt x="1201" y="367"/>
                        <a:pt x="401" y="1602"/>
                        <a:pt x="868" y="4670"/>
                      </a:cubicBezTo>
                      <a:cubicBezTo>
                        <a:pt x="1468" y="8373"/>
                        <a:pt x="0" y="18480"/>
                        <a:pt x="868" y="18847"/>
                      </a:cubicBezTo>
                      <a:cubicBezTo>
                        <a:pt x="1358" y="19092"/>
                        <a:pt x="1912" y="19146"/>
                        <a:pt x="2301" y="19146"/>
                      </a:cubicBezTo>
                      <a:cubicBezTo>
                        <a:pt x="2600" y="19146"/>
                        <a:pt x="2802" y="19114"/>
                        <a:pt x="2802" y="19114"/>
                      </a:cubicBezTo>
                      <a:cubicBezTo>
                        <a:pt x="2802" y="19114"/>
                        <a:pt x="3736" y="18047"/>
                        <a:pt x="3036" y="13377"/>
                      </a:cubicBezTo>
                      <a:cubicBezTo>
                        <a:pt x="2269" y="8707"/>
                        <a:pt x="1568" y="0"/>
                        <a:pt x="156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1743" name="Google Shape;1743;p44"/>
                <p:cNvSpPr/>
                <p:nvPr/>
              </p:nvSpPr>
              <p:spPr>
                <a:xfrm>
                  <a:off x="3649609" y="3354696"/>
                  <a:ext cx="219278" cy="1593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84" h="6239" extrusionOk="0">
                      <a:moveTo>
                        <a:pt x="8584" y="1135"/>
                      </a:moveTo>
                      <a:lnTo>
                        <a:pt x="8220" y="1431"/>
                      </a:lnTo>
                      <a:lnTo>
                        <a:pt x="8220" y="1431"/>
                      </a:lnTo>
                      <a:cubicBezTo>
                        <a:pt x="8464" y="1283"/>
                        <a:pt x="8584" y="1135"/>
                        <a:pt x="8584" y="1135"/>
                      </a:cubicBezTo>
                      <a:close/>
                      <a:moveTo>
                        <a:pt x="3414" y="0"/>
                      </a:moveTo>
                      <a:lnTo>
                        <a:pt x="4047" y="1235"/>
                      </a:lnTo>
                      <a:cubicBezTo>
                        <a:pt x="4047" y="1235"/>
                        <a:pt x="3846" y="1230"/>
                        <a:pt x="3535" y="1230"/>
                      </a:cubicBezTo>
                      <a:cubicBezTo>
                        <a:pt x="2445" y="1230"/>
                        <a:pt x="0" y="1290"/>
                        <a:pt x="78" y="1835"/>
                      </a:cubicBezTo>
                      <a:cubicBezTo>
                        <a:pt x="110" y="2186"/>
                        <a:pt x="722" y="2278"/>
                        <a:pt x="1351" y="2278"/>
                      </a:cubicBezTo>
                      <a:cubicBezTo>
                        <a:pt x="2038" y="2278"/>
                        <a:pt x="2746" y="2169"/>
                        <a:pt x="2746" y="2169"/>
                      </a:cubicBezTo>
                      <a:lnTo>
                        <a:pt x="2746" y="2169"/>
                      </a:lnTo>
                      <a:cubicBezTo>
                        <a:pt x="2746" y="2169"/>
                        <a:pt x="478" y="2769"/>
                        <a:pt x="912" y="3470"/>
                      </a:cubicBezTo>
                      <a:cubicBezTo>
                        <a:pt x="1013" y="3647"/>
                        <a:pt x="1196" y="3713"/>
                        <a:pt x="1412" y="3713"/>
                      </a:cubicBezTo>
                      <a:cubicBezTo>
                        <a:pt x="2049" y="3713"/>
                        <a:pt x="2980" y="3136"/>
                        <a:pt x="2980" y="3136"/>
                      </a:cubicBezTo>
                      <a:lnTo>
                        <a:pt x="2980" y="3136"/>
                      </a:lnTo>
                      <a:cubicBezTo>
                        <a:pt x="2980" y="3136"/>
                        <a:pt x="1212" y="4337"/>
                        <a:pt x="1546" y="4771"/>
                      </a:cubicBezTo>
                      <a:cubicBezTo>
                        <a:pt x="1623" y="4863"/>
                        <a:pt x="1771" y="4898"/>
                        <a:pt x="1953" y="4898"/>
                      </a:cubicBezTo>
                      <a:cubicBezTo>
                        <a:pt x="2560" y="4898"/>
                        <a:pt x="3547" y="4504"/>
                        <a:pt x="3547" y="4504"/>
                      </a:cubicBezTo>
                      <a:lnTo>
                        <a:pt x="3547" y="4504"/>
                      </a:lnTo>
                      <a:cubicBezTo>
                        <a:pt x="3547" y="4504"/>
                        <a:pt x="1913" y="5571"/>
                        <a:pt x="2313" y="6238"/>
                      </a:cubicBezTo>
                      <a:lnTo>
                        <a:pt x="8220" y="1431"/>
                      </a:lnTo>
                      <a:lnTo>
                        <a:pt x="8220" y="1431"/>
                      </a:lnTo>
                      <a:cubicBezTo>
                        <a:pt x="7976" y="1578"/>
                        <a:pt x="7610" y="1725"/>
                        <a:pt x="7115" y="1725"/>
                      </a:cubicBezTo>
                      <a:cubicBezTo>
                        <a:pt x="6905" y="1725"/>
                        <a:pt x="6672" y="1699"/>
                        <a:pt x="6416" y="1635"/>
                      </a:cubicBezTo>
                      <a:cubicBezTo>
                        <a:pt x="5982" y="1135"/>
                        <a:pt x="3414" y="0"/>
                        <a:pt x="3414" y="0"/>
                      </a:cubicBezTo>
                      <a:close/>
                    </a:path>
                  </a:pathLst>
                </a:custGeom>
                <a:solidFill>
                  <a:srgbClr val="EFD1BD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1744" name="Google Shape;1744;p44"/>
                <p:cNvSpPr/>
                <p:nvPr/>
              </p:nvSpPr>
              <p:spPr>
                <a:xfrm>
                  <a:off x="3709528" y="3384501"/>
                  <a:ext cx="184077" cy="1329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06" h="5205" extrusionOk="0">
                      <a:moveTo>
                        <a:pt x="6238" y="1"/>
                      </a:moveTo>
                      <a:lnTo>
                        <a:pt x="0" y="5071"/>
                      </a:lnTo>
                      <a:cubicBezTo>
                        <a:pt x="67" y="5164"/>
                        <a:pt x="190" y="5205"/>
                        <a:pt x="352" y="5205"/>
                      </a:cubicBezTo>
                      <a:cubicBezTo>
                        <a:pt x="1246" y="5205"/>
                        <a:pt x="3339" y="3965"/>
                        <a:pt x="3903" y="3203"/>
                      </a:cubicBezTo>
                      <a:cubicBezTo>
                        <a:pt x="5204" y="3036"/>
                        <a:pt x="7205" y="2269"/>
                        <a:pt x="7205" y="2269"/>
                      </a:cubicBezTo>
                      <a:lnTo>
                        <a:pt x="6238" y="1"/>
                      </a:lnTo>
                      <a:close/>
                    </a:path>
                  </a:pathLst>
                </a:custGeom>
                <a:solidFill>
                  <a:srgbClr val="EFD1BD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1745" name="Google Shape;1745;p44"/>
                <p:cNvSpPr/>
                <p:nvPr/>
              </p:nvSpPr>
              <p:spPr>
                <a:xfrm>
                  <a:off x="3646468" y="3350099"/>
                  <a:ext cx="247991" cy="1707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08" h="6686" extrusionOk="0">
                      <a:moveTo>
                        <a:pt x="3904" y="481"/>
                      </a:moveTo>
                      <a:cubicBezTo>
                        <a:pt x="4737" y="848"/>
                        <a:pt x="6172" y="1515"/>
                        <a:pt x="6405" y="1848"/>
                      </a:cubicBezTo>
                      <a:cubicBezTo>
                        <a:pt x="6439" y="1848"/>
                        <a:pt x="6439" y="1915"/>
                        <a:pt x="6505" y="1915"/>
                      </a:cubicBezTo>
                      <a:cubicBezTo>
                        <a:pt x="6761" y="1977"/>
                        <a:pt x="6999" y="2003"/>
                        <a:pt x="7217" y="2003"/>
                      </a:cubicBezTo>
                      <a:cubicBezTo>
                        <a:pt x="7938" y="2003"/>
                        <a:pt x="8443" y="1720"/>
                        <a:pt x="8674" y="1515"/>
                      </a:cubicBezTo>
                      <a:lnTo>
                        <a:pt x="9508" y="3449"/>
                      </a:lnTo>
                      <a:cubicBezTo>
                        <a:pt x="9007" y="3650"/>
                        <a:pt x="7406" y="4250"/>
                        <a:pt x="6372" y="4350"/>
                      </a:cubicBezTo>
                      <a:cubicBezTo>
                        <a:pt x="6305" y="4417"/>
                        <a:pt x="6272" y="4417"/>
                        <a:pt x="6239" y="4450"/>
                      </a:cubicBezTo>
                      <a:cubicBezTo>
                        <a:pt x="5738" y="5117"/>
                        <a:pt x="3703" y="6352"/>
                        <a:pt x="2869" y="6352"/>
                      </a:cubicBezTo>
                      <a:lnTo>
                        <a:pt x="2803" y="6352"/>
                      </a:lnTo>
                      <a:cubicBezTo>
                        <a:pt x="2736" y="6352"/>
                        <a:pt x="2636" y="6318"/>
                        <a:pt x="2603" y="6285"/>
                      </a:cubicBezTo>
                      <a:cubicBezTo>
                        <a:pt x="2369" y="5918"/>
                        <a:pt x="3270" y="5151"/>
                        <a:pt x="3770" y="4817"/>
                      </a:cubicBezTo>
                      <a:cubicBezTo>
                        <a:pt x="3837" y="4784"/>
                        <a:pt x="3870" y="4684"/>
                        <a:pt x="3837" y="4617"/>
                      </a:cubicBezTo>
                      <a:cubicBezTo>
                        <a:pt x="3837" y="4550"/>
                        <a:pt x="3737" y="4517"/>
                        <a:pt x="3703" y="4517"/>
                      </a:cubicBezTo>
                      <a:cubicBezTo>
                        <a:pt x="3703" y="4517"/>
                        <a:pt x="3637" y="4517"/>
                        <a:pt x="3703" y="4484"/>
                      </a:cubicBezTo>
                      <a:lnTo>
                        <a:pt x="3703" y="4484"/>
                      </a:lnTo>
                      <a:cubicBezTo>
                        <a:pt x="3168" y="4693"/>
                        <a:pt x="2567" y="4838"/>
                        <a:pt x="2196" y="4838"/>
                      </a:cubicBezTo>
                      <a:cubicBezTo>
                        <a:pt x="2036" y="4838"/>
                        <a:pt x="1919" y="4811"/>
                        <a:pt x="1869" y="4750"/>
                      </a:cubicBezTo>
                      <a:cubicBezTo>
                        <a:pt x="1902" y="4450"/>
                        <a:pt x="2703" y="3783"/>
                        <a:pt x="3270" y="3416"/>
                      </a:cubicBezTo>
                      <a:cubicBezTo>
                        <a:pt x="3370" y="3349"/>
                        <a:pt x="3370" y="3283"/>
                        <a:pt x="3336" y="3183"/>
                      </a:cubicBezTo>
                      <a:cubicBezTo>
                        <a:pt x="3297" y="3144"/>
                        <a:pt x="3258" y="3127"/>
                        <a:pt x="3213" y="3127"/>
                      </a:cubicBezTo>
                      <a:cubicBezTo>
                        <a:pt x="3180" y="3127"/>
                        <a:pt x="3144" y="3135"/>
                        <a:pt x="3103" y="3149"/>
                      </a:cubicBezTo>
                      <a:cubicBezTo>
                        <a:pt x="2869" y="3325"/>
                        <a:pt x="2120" y="3707"/>
                        <a:pt x="1625" y="3707"/>
                      </a:cubicBezTo>
                      <a:cubicBezTo>
                        <a:pt x="1556" y="3707"/>
                        <a:pt x="1492" y="3699"/>
                        <a:pt x="1435" y="3683"/>
                      </a:cubicBezTo>
                      <a:cubicBezTo>
                        <a:pt x="1368" y="3650"/>
                        <a:pt x="1268" y="3616"/>
                        <a:pt x="1235" y="3516"/>
                      </a:cubicBezTo>
                      <a:cubicBezTo>
                        <a:pt x="1202" y="3483"/>
                        <a:pt x="1202" y="3416"/>
                        <a:pt x="1235" y="3349"/>
                      </a:cubicBezTo>
                      <a:cubicBezTo>
                        <a:pt x="1368" y="3016"/>
                        <a:pt x="2402" y="2649"/>
                        <a:pt x="3003" y="2482"/>
                      </a:cubicBezTo>
                      <a:cubicBezTo>
                        <a:pt x="3070" y="2482"/>
                        <a:pt x="3103" y="2415"/>
                        <a:pt x="3103" y="2315"/>
                      </a:cubicBezTo>
                      <a:cubicBezTo>
                        <a:pt x="3103" y="2249"/>
                        <a:pt x="3036" y="2182"/>
                        <a:pt x="2936" y="2182"/>
                      </a:cubicBezTo>
                      <a:cubicBezTo>
                        <a:pt x="2648" y="2236"/>
                        <a:pt x="2088" y="2300"/>
                        <a:pt x="1570" y="2300"/>
                      </a:cubicBezTo>
                      <a:cubicBezTo>
                        <a:pt x="1129" y="2300"/>
                        <a:pt x="719" y="2253"/>
                        <a:pt x="534" y="2115"/>
                      </a:cubicBezTo>
                      <a:cubicBezTo>
                        <a:pt x="434" y="2082"/>
                        <a:pt x="434" y="2015"/>
                        <a:pt x="434" y="1982"/>
                      </a:cubicBezTo>
                      <a:cubicBezTo>
                        <a:pt x="401" y="1982"/>
                        <a:pt x="401" y="1982"/>
                        <a:pt x="434" y="1948"/>
                      </a:cubicBezTo>
                      <a:cubicBezTo>
                        <a:pt x="705" y="1648"/>
                        <a:pt x="2492" y="1510"/>
                        <a:pt x="3794" y="1510"/>
                      </a:cubicBezTo>
                      <a:cubicBezTo>
                        <a:pt x="3938" y="1510"/>
                        <a:pt x="4075" y="1511"/>
                        <a:pt x="4204" y="1515"/>
                      </a:cubicBezTo>
                      <a:cubicBezTo>
                        <a:pt x="4237" y="1515"/>
                        <a:pt x="4270" y="1481"/>
                        <a:pt x="4337" y="1448"/>
                      </a:cubicBezTo>
                      <a:cubicBezTo>
                        <a:pt x="4371" y="1415"/>
                        <a:pt x="4371" y="1315"/>
                        <a:pt x="4337" y="1281"/>
                      </a:cubicBezTo>
                      <a:lnTo>
                        <a:pt x="3904" y="481"/>
                      </a:lnTo>
                      <a:close/>
                      <a:moveTo>
                        <a:pt x="3498" y="1"/>
                      </a:moveTo>
                      <a:cubicBezTo>
                        <a:pt x="3454" y="1"/>
                        <a:pt x="3394" y="32"/>
                        <a:pt x="3370" y="80"/>
                      </a:cubicBezTo>
                      <a:cubicBezTo>
                        <a:pt x="3270" y="114"/>
                        <a:pt x="3270" y="180"/>
                        <a:pt x="3336" y="247"/>
                      </a:cubicBezTo>
                      <a:lnTo>
                        <a:pt x="3837" y="1181"/>
                      </a:lnTo>
                      <a:cubicBezTo>
                        <a:pt x="2903" y="1181"/>
                        <a:pt x="534" y="1215"/>
                        <a:pt x="67" y="1748"/>
                      </a:cubicBezTo>
                      <a:cubicBezTo>
                        <a:pt x="1" y="1848"/>
                        <a:pt x="1" y="1948"/>
                        <a:pt x="1" y="2015"/>
                      </a:cubicBezTo>
                      <a:cubicBezTo>
                        <a:pt x="34" y="2149"/>
                        <a:pt x="67" y="2282"/>
                        <a:pt x="201" y="2349"/>
                      </a:cubicBezTo>
                      <a:cubicBezTo>
                        <a:pt x="501" y="2582"/>
                        <a:pt x="1068" y="2616"/>
                        <a:pt x="1602" y="2616"/>
                      </a:cubicBezTo>
                      <a:cubicBezTo>
                        <a:pt x="1235" y="2782"/>
                        <a:pt x="935" y="2982"/>
                        <a:pt x="835" y="3216"/>
                      </a:cubicBezTo>
                      <a:cubicBezTo>
                        <a:pt x="768" y="3383"/>
                        <a:pt x="768" y="3516"/>
                        <a:pt x="868" y="3683"/>
                      </a:cubicBezTo>
                      <a:cubicBezTo>
                        <a:pt x="935" y="3816"/>
                        <a:pt x="1102" y="3950"/>
                        <a:pt x="1268" y="3983"/>
                      </a:cubicBezTo>
                      <a:cubicBezTo>
                        <a:pt x="1365" y="3997"/>
                        <a:pt x="1467" y="4005"/>
                        <a:pt x="1573" y="4005"/>
                      </a:cubicBezTo>
                      <a:cubicBezTo>
                        <a:pt x="1723" y="4005"/>
                        <a:pt x="1879" y="3989"/>
                        <a:pt x="2036" y="3950"/>
                      </a:cubicBezTo>
                      <a:lnTo>
                        <a:pt x="2036" y="3950"/>
                      </a:lnTo>
                      <a:cubicBezTo>
                        <a:pt x="1769" y="4250"/>
                        <a:pt x="1535" y="4517"/>
                        <a:pt x="1502" y="4750"/>
                      </a:cubicBezTo>
                      <a:cubicBezTo>
                        <a:pt x="1502" y="4850"/>
                        <a:pt x="1535" y="4951"/>
                        <a:pt x="1569" y="5017"/>
                      </a:cubicBezTo>
                      <a:cubicBezTo>
                        <a:pt x="1673" y="5173"/>
                        <a:pt x="1885" y="5230"/>
                        <a:pt x="2139" y="5230"/>
                      </a:cubicBezTo>
                      <a:cubicBezTo>
                        <a:pt x="2375" y="5230"/>
                        <a:pt x="2646" y="5181"/>
                        <a:pt x="2903" y="5117"/>
                      </a:cubicBezTo>
                      <a:lnTo>
                        <a:pt x="2903" y="5117"/>
                      </a:lnTo>
                      <a:cubicBezTo>
                        <a:pt x="2503" y="5518"/>
                        <a:pt x="2069" y="6085"/>
                        <a:pt x="2369" y="6485"/>
                      </a:cubicBezTo>
                      <a:cubicBezTo>
                        <a:pt x="2436" y="6585"/>
                        <a:pt x="2569" y="6685"/>
                        <a:pt x="2869" y="6685"/>
                      </a:cubicBezTo>
                      <a:cubicBezTo>
                        <a:pt x="3770" y="6685"/>
                        <a:pt x="5805" y="5484"/>
                        <a:pt x="6339" y="4650"/>
                      </a:cubicBezTo>
                      <a:cubicBezTo>
                        <a:pt x="7606" y="4484"/>
                        <a:pt x="9541" y="3750"/>
                        <a:pt x="9608" y="3683"/>
                      </a:cubicBezTo>
                      <a:cubicBezTo>
                        <a:pt x="9674" y="3683"/>
                        <a:pt x="9708" y="3650"/>
                        <a:pt x="9708" y="3616"/>
                      </a:cubicBezTo>
                      <a:lnTo>
                        <a:pt x="9708" y="3483"/>
                      </a:lnTo>
                      <a:lnTo>
                        <a:pt x="8740" y="1248"/>
                      </a:lnTo>
                      <a:cubicBezTo>
                        <a:pt x="8707" y="1181"/>
                        <a:pt x="8674" y="1148"/>
                        <a:pt x="8607" y="1148"/>
                      </a:cubicBezTo>
                      <a:cubicBezTo>
                        <a:pt x="8597" y="1138"/>
                        <a:pt x="8587" y="1134"/>
                        <a:pt x="8578" y="1134"/>
                      </a:cubicBezTo>
                      <a:cubicBezTo>
                        <a:pt x="8554" y="1134"/>
                        <a:pt x="8530" y="1158"/>
                        <a:pt x="8507" y="1181"/>
                      </a:cubicBezTo>
                      <a:cubicBezTo>
                        <a:pt x="8507" y="1236"/>
                        <a:pt x="8062" y="1735"/>
                        <a:pt x="7191" y="1735"/>
                      </a:cubicBezTo>
                      <a:cubicBezTo>
                        <a:pt x="6995" y="1735"/>
                        <a:pt x="6778" y="1709"/>
                        <a:pt x="6539" y="1648"/>
                      </a:cubicBezTo>
                      <a:cubicBezTo>
                        <a:pt x="6038" y="1148"/>
                        <a:pt x="3770" y="147"/>
                        <a:pt x="3537" y="14"/>
                      </a:cubicBezTo>
                      <a:cubicBezTo>
                        <a:pt x="3528" y="5"/>
                        <a:pt x="3514" y="1"/>
                        <a:pt x="349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grpSp>
              <p:nvGrpSpPr>
                <p:cNvPr id="1746" name="Google Shape;1746;p44"/>
                <p:cNvGrpSpPr/>
                <p:nvPr/>
              </p:nvGrpSpPr>
              <p:grpSpPr>
                <a:xfrm>
                  <a:off x="3394302" y="2855667"/>
                  <a:ext cx="453347" cy="534814"/>
                  <a:chOff x="3394302" y="2855667"/>
                  <a:chExt cx="453347" cy="534814"/>
                </a:xfrm>
              </p:grpSpPr>
              <p:sp>
                <p:nvSpPr>
                  <p:cNvPr id="1747" name="Google Shape;1747;p44"/>
                  <p:cNvSpPr/>
                  <p:nvPr/>
                </p:nvSpPr>
                <p:spPr>
                  <a:xfrm>
                    <a:off x="3453072" y="3172390"/>
                    <a:ext cx="305084" cy="2180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943" h="8540" extrusionOk="0">
                        <a:moveTo>
                          <a:pt x="167" y="0"/>
                        </a:moveTo>
                        <a:cubicBezTo>
                          <a:pt x="101" y="0"/>
                          <a:pt x="1" y="100"/>
                          <a:pt x="1" y="167"/>
                        </a:cubicBezTo>
                        <a:cubicBezTo>
                          <a:pt x="1" y="267"/>
                          <a:pt x="101" y="367"/>
                          <a:pt x="167" y="367"/>
                        </a:cubicBezTo>
                        <a:lnTo>
                          <a:pt x="6038" y="367"/>
                        </a:lnTo>
                        <a:lnTo>
                          <a:pt x="11642" y="8439"/>
                        </a:lnTo>
                        <a:cubicBezTo>
                          <a:pt x="11676" y="8473"/>
                          <a:pt x="11709" y="8539"/>
                          <a:pt x="11776" y="8539"/>
                        </a:cubicBezTo>
                        <a:cubicBezTo>
                          <a:pt x="11809" y="8539"/>
                          <a:pt x="11809" y="8473"/>
                          <a:pt x="11842" y="8439"/>
                        </a:cubicBezTo>
                        <a:cubicBezTo>
                          <a:pt x="11943" y="8406"/>
                          <a:pt x="11943" y="8306"/>
                          <a:pt x="11876" y="8239"/>
                        </a:cubicBezTo>
                        <a:lnTo>
                          <a:pt x="6272" y="100"/>
                        </a:lnTo>
                        <a:cubicBezTo>
                          <a:pt x="6205" y="67"/>
                          <a:pt x="6172" y="0"/>
                          <a:pt x="6138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endParaRPr sz="2400"/>
                  </a:p>
                </p:txBody>
              </p:sp>
              <p:sp>
                <p:nvSpPr>
                  <p:cNvPr id="1748" name="Google Shape;1748;p44"/>
                  <p:cNvSpPr/>
                  <p:nvPr/>
                </p:nvSpPr>
                <p:spPr>
                  <a:xfrm>
                    <a:off x="3394302" y="2855667"/>
                    <a:ext cx="453347" cy="4862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47" h="19040" extrusionOk="0">
                        <a:moveTo>
                          <a:pt x="179" y="0"/>
                        </a:moveTo>
                        <a:cubicBezTo>
                          <a:pt x="142" y="0"/>
                          <a:pt x="100" y="9"/>
                          <a:pt x="67" y="25"/>
                        </a:cubicBezTo>
                        <a:cubicBezTo>
                          <a:pt x="0" y="92"/>
                          <a:pt x="0" y="159"/>
                          <a:pt x="67" y="259"/>
                        </a:cubicBezTo>
                        <a:lnTo>
                          <a:pt x="17479" y="19006"/>
                        </a:lnTo>
                        <a:cubicBezTo>
                          <a:pt x="17546" y="19039"/>
                          <a:pt x="17579" y="19039"/>
                          <a:pt x="17613" y="19039"/>
                        </a:cubicBezTo>
                        <a:cubicBezTo>
                          <a:pt x="17646" y="19039"/>
                          <a:pt x="17679" y="19039"/>
                          <a:pt x="17679" y="19006"/>
                        </a:cubicBezTo>
                        <a:cubicBezTo>
                          <a:pt x="17746" y="18972"/>
                          <a:pt x="17746" y="18872"/>
                          <a:pt x="17679" y="18806"/>
                        </a:cubicBezTo>
                        <a:lnTo>
                          <a:pt x="267" y="25"/>
                        </a:lnTo>
                        <a:cubicBezTo>
                          <a:pt x="250" y="9"/>
                          <a:pt x="217" y="0"/>
                          <a:pt x="179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endParaRPr sz="2400"/>
                  </a:p>
                </p:txBody>
              </p:sp>
            </p:grpSp>
            <p:sp>
              <p:nvSpPr>
                <p:cNvPr id="1749" name="Google Shape;1749;p44"/>
                <p:cNvSpPr/>
                <p:nvPr/>
              </p:nvSpPr>
              <p:spPr>
                <a:xfrm>
                  <a:off x="3822828" y="2715400"/>
                  <a:ext cx="267277" cy="2224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63" h="8711" extrusionOk="0">
                      <a:moveTo>
                        <a:pt x="5182" y="1"/>
                      </a:moveTo>
                      <a:cubicBezTo>
                        <a:pt x="4373" y="1"/>
                        <a:pt x="3492" y="255"/>
                        <a:pt x="2569" y="681"/>
                      </a:cubicBezTo>
                      <a:cubicBezTo>
                        <a:pt x="1" y="1915"/>
                        <a:pt x="401" y="3983"/>
                        <a:pt x="1468" y="6752"/>
                      </a:cubicBezTo>
                      <a:cubicBezTo>
                        <a:pt x="2037" y="8255"/>
                        <a:pt x="3149" y="8711"/>
                        <a:pt x="4263" y="8711"/>
                      </a:cubicBezTo>
                      <a:cubicBezTo>
                        <a:pt x="5176" y="8711"/>
                        <a:pt x="6090" y="8405"/>
                        <a:pt x="6705" y="8119"/>
                      </a:cubicBezTo>
                      <a:cubicBezTo>
                        <a:pt x="8073" y="7452"/>
                        <a:pt x="8407" y="5351"/>
                        <a:pt x="8407" y="5351"/>
                      </a:cubicBezTo>
                      <a:cubicBezTo>
                        <a:pt x="8407" y="5351"/>
                        <a:pt x="8854" y="5543"/>
                        <a:pt x="9327" y="5543"/>
                      </a:cubicBezTo>
                      <a:cubicBezTo>
                        <a:pt x="9878" y="5543"/>
                        <a:pt x="10462" y="5281"/>
                        <a:pt x="10408" y="4150"/>
                      </a:cubicBezTo>
                      <a:cubicBezTo>
                        <a:pt x="10373" y="3063"/>
                        <a:pt x="9905" y="2805"/>
                        <a:pt x="9469" y="2805"/>
                      </a:cubicBezTo>
                      <a:cubicBezTo>
                        <a:pt x="9075" y="2805"/>
                        <a:pt x="8707" y="3016"/>
                        <a:pt x="8707" y="3016"/>
                      </a:cubicBezTo>
                      <a:cubicBezTo>
                        <a:pt x="7889" y="841"/>
                        <a:pt x="6654" y="1"/>
                        <a:pt x="5182" y="1"/>
                      </a:cubicBezTo>
                      <a:close/>
                    </a:path>
                  </a:pathLst>
                </a:custGeom>
                <a:solidFill>
                  <a:srgbClr val="EFD1BD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1750" name="Google Shape;1750;p44"/>
                <p:cNvSpPr/>
                <p:nvPr/>
              </p:nvSpPr>
              <p:spPr>
                <a:xfrm>
                  <a:off x="3895262" y="2704648"/>
                  <a:ext cx="149975" cy="894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71" h="3501" extrusionOk="0">
                      <a:moveTo>
                        <a:pt x="4770" y="1"/>
                      </a:moveTo>
                      <a:lnTo>
                        <a:pt x="0" y="234"/>
                      </a:lnTo>
                      <a:cubicBezTo>
                        <a:pt x="0" y="234"/>
                        <a:pt x="3123" y="3501"/>
                        <a:pt x="5360" y="3501"/>
                      </a:cubicBezTo>
                      <a:cubicBezTo>
                        <a:pt x="5536" y="3501"/>
                        <a:pt x="5707" y="3481"/>
                        <a:pt x="5871" y="3437"/>
                      </a:cubicBezTo>
                      <a:cubicBezTo>
                        <a:pt x="5871" y="1435"/>
                        <a:pt x="4770" y="1"/>
                        <a:pt x="4770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1751" name="Google Shape;1751;p44"/>
                <p:cNvSpPr/>
                <p:nvPr/>
              </p:nvSpPr>
              <p:spPr>
                <a:xfrm>
                  <a:off x="3850105" y="3036874"/>
                  <a:ext cx="278875" cy="4396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17" h="17215" extrusionOk="0">
                      <a:moveTo>
                        <a:pt x="9796" y="1"/>
                      </a:moveTo>
                      <a:cubicBezTo>
                        <a:pt x="9580" y="1"/>
                        <a:pt x="9278" y="187"/>
                        <a:pt x="8873" y="603"/>
                      </a:cubicBezTo>
                      <a:cubicBezTo>
                        <a:pt x="8873" y="603"/>
                        <a:pt x="7305" y="3205"/>
                        <a:pt x="5571" y="7274"/>
                      </a:cubicBezTo>
                      <a:cubicBezTo>
                        <a:pt x="3769" y="11410"/>
                        <a:pt x="0" y="13579"/>
                        <a:pt x="0" y="13579"/>
                      </a:cubicBezTo>
                      <a:lnTo>
                        <a:pt x="1401" y="17215"/>
                      </a:lnTo>
                      <a:cubicBezTo>
                        <a:pt x="1401" y="17215"/>
                        <a:pt x="7505" y="13412"/>
                        <a:pt x="8740" y="8842"/>
                      </a:cubicBezTo>
                      <a:cubicBezTo>
                        <a:pt x="9746" y="4984"/>
                        <a:pt x="10917" y="1"/>
                        <a:pt x="979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1752" name="Google Shape;1752;p44"/>
                <p:cNvSpPr/>
                <p:nvPr/>
              </p:nvSpPr>
              <p:spPr>
                <a:xfrm>
                  <a:off x="3976175" y="2932977"/>
                  <a:ext cx="101439" cy="1233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71" h="4831" extrusionOk="0">
                      <a:moveTo>
                        <a:pt x="2436" y="1"/>
                      </a:moveTo>
                      <a:lnTo>
                        <a:pt x="1" y="1835"/>
                      </a:lnTo>
                      <a:cubicBezTo>
                        <a:pt x="1" y="4456"/>
                        <a:pt x="920" y="4831"/>
                        <a:pt x="1445" y="4831"/>
                      </a:cubicBezTo>
                      <a:cubicBezTo>
                        <a:pt x="1655" y="4831"/>
                        <a:pt x="1802" y="4771"/>
                        <a:pt x="1802" y="4771"/>
                      </a:cubicBezTo>
                      <a:lnTo>
                        <a:pt x="3970" y="1302"/>
                      </a:lnTo>
                      <a:lnTo>
                        <a:pt x="2436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1753" name="Google Shape;1753;p44"/>
                <p:cNvSpPr/>
                <p:nvPr/>
              </p:nvSpPr>
              <p:spPr>
                <a:xfrm>
                  <a:off x="3971935" y="2961377"/>
                  <a:ext cx="110789" cy="985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37" h="3859" extrusionOk="0">
                      <a:moveTo>
                        <a:pt x="4160" y="1"/>
                      </a:moveTo>
                      <a:cubicBezTo>
                        <a:pt x="4115" y="1"/>
                        <a:pt x="4075" y="17"/>
                        <a:pt x="4036" y="56"/>
                      </a:cubicBezTo>
                      <a:lnTo>
                        <a:pt x="1868" y="3492"/>
                      </a:lnTo>
                      <a:cubicBezTo>
                        <a:pt x="1818" y="3509"/>
                        <a:pt x="1701" y="3542"/>
                        <a:pt x="1564" y="3542"/>
                      </a:cubicBezTo>
                      <a:cubicBezTo>
                        <a:pt x="1426" y="3542"/>
                        <a:pt x="1268" y="3509"/>
                        <a:pt x="1134" y="3392"/>
                      </a:cubicBezTo>
                      <a:cubicBezTo>
                        <a:pt x="767" y="3158"/>
                        <a:pt x="334" y="2525"/>
                        <a:pt x="334" y="723"/>
                      </a:cubicBezTo>
                      <a:cubicBezTo>
                        <a:pt x="334" y="657"/>
                        <a:pt x="267" y="556"/>
                        <a:pt x="167" y="556"/>
                      </a:cubicBezTo>
                      <a:cubicBezTo>
                        <a:pt x="67" y="556"/>
                        <a:pt x="0" y="657"/>
                        <a:pt x="0" y="723"/>
                      </a:cubicBezTo>
                      <a:cubicBezTo>
                        <a:pt x="0" y="2291"/>
                        <a:pt x="300" y="3225"/>
                        <a:pt x="901" y="3659"/>
                      </a:cubicBezTo>
                      <a:cubicBezTo>
                        <a:pt x="1134" y="3825"/>
                        <a:pt x="1368" y="3859"/>
                        <a:pt x="1535" y="3859"/>
                      </a:cubicBezTo>
                      <a:cubicBezTo>
                        <a:pt x="1801" y="3859"/>
                        <a:pt x="1968" y="3792"/>
                        <a:pt x="2035" y="3725"/>
                      </a:cubicBezTo>
                      <a:cubicBezTo>
                        <a:pt x="2102" y="3725"/>
                        <a:pt x="2135" y="3725"/>
                        <a:pt x="2135" y="3692"/>
                      </a:cubicBezTo>
                      <a:lnTo>
                        <a:pt x="4303" y="223"/>
                      </a:lnTo>
                      <a:cubicBezTo>
                        <a:pt x="4337" y="156"/>
                        <a:pt x="4337" y="56"/>
                        <a:pt x="4270" y="23"/>
                      </a:cubicBezTo>
                      <a:cubicBezTo>
                        <a:pt x="4228" y="9"/>
                        <a:pt x="4193" y="1"/>
                        <a:pt x="416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grpSp>
              <p:nvGrpSpPr>
                <p:cNvPr id="1754" name="Google Shape;1754;p44"/>
                <p:cNvGrpSpPr/>
                <p:nvPr/>
              </p:nvGrpSpPr>
              <p:grpSpPr>
                <a:xfrm>
                  <a:off x="3850105" y="2771844"/>
                  <a:ext cx="221521" cy="116000"/>
                  <a:chOff x="3850105" y="2771844"/>
                  <a:chExt cx="221521" cy="116000"/>
                </a:xfrm>
              </p:grpSpPr>
              <p:sp>
                <p:nvSpPr>
                  <p:cNvPr id="1755" name="Google Shape;1755;p44"/>
                  <p:cNvSpPr/>
                  <p:nvPr/>
                </p:nvSpPr>
                <p:spPr>
                  <a:xfrm>
                    <a:off x="3915694" y="2828798"/>
                    <a:ext cx="12798" cy="522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01" h="2045" extrusionOk="0">
                        <a:moveTo>
                          <a:pt x="155" y="1"/>
                        </a:moveTo>
                        <a:cubicBezTo>
                          <a:pt x="138" y="1"/>
                          <a:pt x="120" y="4"/>
                          <a:pt x="101" y="10"/>
                        </a:cubicBezTo>
                        <a:cubicBezTo>
                          <a:pt x="67" y="43"/>
                          <a:pt x="1" y="143"/>
                          <a:pt x="34" y="210"/>
                        </a:cubicBezTo>
                        <a:cubicBezTo>
                          <a:pt x="201" y="744"/>
                          <a:pt x="201" y="1344"/>
                          <a:pt x="34" y="1845"/>
                        </a:cubicBezTo>
                        <a:cubicBezTo>
                          <a:pt x="1" y="1911"/>
                          <a:pt x="34" y="2011"/>
                          <a:pt x="101" y="2045"/>
                        </a:cubicBezTo>
                        <a:lnTo>
                          <a:pt x="167" y="2045"/>
                        </a:lnTo>
                        <a:cubicBezTo>
                          <a:pt x="201" y="2045"/>
                          <a:pt x="267" y="2011"/>
                          <a:pt x="334" y="1878"/>
                        </a:cubicBezTo>
                        <a:cubicBezTo>
                          <a:pt x="501" y="1311"/>
                          <a:pt x="501" y="677"/>
                          <a:pt x="334" y="77"/>
                        </a:cubicBezTo>
                        <a:cubicBezTo>
                          <a:pt x="280" y="50"/>
                          <a:pt x="226" y="1"/>
                          <a:pt x="155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endParaRPr sz="2400"/>
                  </a:p>
                </p:txBody>
              </p:sp>
              <p:sp>
                <p:nvSpPr>
                  <p:cNvPr id="1756" name="Google Shape;1756;p44"/>
                  <p:cNvSpPr/>
                  <p:nvPr/>
                </p:nvSpPr>
                <p:spPr>
                  <a:xfrm>
                    <a:off x="3947212" y="2851197"/>
                    <a:ext cx="28151" cy="366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02" h="1435" extrusionOk="0">
                        <a:moveTo>
                          <a:pt x="868" y="0"/>
                        </a:moveTo>
                        <a:cubicBezTo>
                          <a:pt x="768" y="0"/>
                          <a:pt x="701" y="100"/>
                          <a:pt x="701" y="167"/>
                        </a:cubicBezTo>
                        <a:cubicBezTo>
                          <a:pt x="768" y="534"/>
                          <a:pt x="501" y="934"/>
                          <a:pt x="134" y="1101"/>
                        </a:cubicBezTo>
                        <a:cubicBezTo>
                          <a:pt x="34" y="1134"/>
                          <a:pt x="1" y="1201"/>
                          <a:pt x="34" y="1301"/>
                        </a:cubicBezTo>
                        <a:cubicBezTo>
                          <a:pt x="34" y="1335"/>
                          <a:pt x="134" y="1368"/>
                          <a:pt x="168" y="1368"/>
                        </a:cubicBezTo>
                        <a:cubicBezTo>
                          <a:pt x="168" y="1368"/>
                          <a:pt x="201" y="1368"/>
                          <a:pt x="268" y="1435"/>
                        </a:cubicBezTo>
                        <a:cubicBezTo>
                          <a:pt x="768" y="1201"/>
                          <a:pt x="1102" y="667"/>
                          <a:pt x="1035" y="167"/>
                        </a:cubicBezTo>
                        <a:cubicBezTo>
                          <a:pt x="1035" y="34"/>
                          <a:pt x="968" y="0"/>
                          <a:pt x="868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endParaRPr sz="2400"/>
                  </a:p>
                </p:txBody>
              </p:sp>
              <p:sp>
                <p:nvSpPr>
                  <p:cNvPr id="1757" name="Google Shape;1757;p44"/>
                  <p:cNvSpPr/>
                  <p:nvPr/>
                </p:nvSpPr>
                <p:spPr>
                  <a:xfrm>
                    <a:off x="3918248" y="2771844"/>
                    <a:ext cx="28994" cy="1887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35" h="739" extrusionOk="0">
                        <a:moveTo>
                          <a:pt x="739" y="1"/>
                        </a:moveTo>
                        <a:cubicBezTo>
                          <a:pt x="634" y="1"/>
                          <a:pt x="527" y="25"/>
                          <a:pt x="434" y="72"/>
                        </a:cubicBezTo>
                        <a:cubicBezTo>
                          <a:pt x="234" y="139"/>
                          <a:pt x="67" y="305"/>
                          <a:pt x="1" y="539"/>
                        </a:cubicBezTo>
                        <a:cubicBezTo>
                          <a:pt x="1" y="606"/>
                          <a:pt x="67" y="706"/>
                          <a:pt x="167" y="739"/>
                        </a:cubicBezTo>
                        <a:cubicBezTo>
                          <a:pt x="234" y="739"/>
                          <a:pt x="301" y="706"/>
                          <a:pt x="301" y="606"/>
                        </a:cubicBezTo>
                        <a:cubicBezTo>
                          <a:pt x="334" y="472"/>
                          <a:pt x="434" y="405"/>
                          <a:pt x="568" y="372"/>
                        </a:cubicBezTo>
                        <a:cubicBezTo>
                          <a:pt x="618" y="339"/>
                          <a:pt x="676" y="322"/>
                          <a:pt x="735" y="322"/>
                        </a:cubicBezTo>
                        <a:cubicBezTo>
                          <a:pt x="793" y="322"/>
                          <a:pt x="851" y="339"/>
                          <a:pt x="901" y="372"/>
                        </a:cubicBezTo>
                        <a:cubicBezTo>
                          <a:pt x="926" y="384"/>
                          <a:pt x="955" y="392"/>
                          <a:pt x="983" y="392"/>
                        </a:cubicBezTo>
                        <a:cubicBezTo>
                          <a:pt x="1032" y="392"/>
                          <a:pt x="1080" y="369"/>
                          <a:pt x="1101" y="305"/>
                        </a:cubicBezTo>
                        <a:cubicBezTo>
                          <a:pt x="1135" y="239"/>
                          <a:pt x="1135" y="139"/>
                          <a:pt x="1068" y="105"/>
                        </a:cubicBezTo>
                        <a:cubicBezTo>
                          <a:pt x="979" y="34"/>
                          <a:pt x="861" y="1"/>
                          <a:pt x="739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endParaRPr sz="2400"/>
                  </a:p>
                </p:txBody>
              </p:sp>
              <p:sp>
                <p:nvSpPr>
                  <p:cNvPr id="1758" name="Google Shape;1758;p44"/>
                  <p:cNvSpPr/>
                  <p:nvPr/>
                </p:nvSpPr>
                <p:spPr>
                  <a:xfrm>
                    <a:off x="3850105" y="2809950"/>
                    <a:ext cx="40923" cy="267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02" h="1049" extrusionOk="0">
                        <a:moveTo>
                          <a:pt x="975" y="1"/>
                        </a:moveTo>
                        <a:cubicBezTo>
                          <a:pt x="839" y="1"/>
                          <a:pt x="701" y="28"/>
                          <a:pt x="567" y="81"/>
                        </a:cubicBezTo>
                        <a:cubicBezTo>
                          <a:pt x="267" y="214"/>
                          <a:pt x="0" y="548"/>
                          <a:pt x="0" y="881"/>
                        </a:cubicBezTo>
                        <a:cubicBezTo>
                          <a:pt x="0" y="948"/>
                          <a:pt x="100" y="1048"/>
                          <a:pt x="167" y="1048"/>
                        </a:cubicBezTo>
                        <a:cubicBezTo>
                          <a:pt x="267" y="1048"/>
                          <a:pt x="334" y="948"/>
                          <a:pt x="300" y="915"/>
                        </a:cubicBezTo>
                        <a:cubicBezTo>
                          <a:pt x="300" y="648"/>
                          <a:pt x="467" y="448"/>
                          <a:pt x="701" y="348"/>
                        </a:cubicBezTo>
                        <a:cubicBezTo>
                          <a:pt x="778" y="326"/>
                          <a:pt x="856" y="314"/>
                          <a:pt x="933" y="314"/>
                        </a:cubicBezTo>
                        <a:cubicBezTo>
                          <a:pt x="1086" y="314"/>
                          <a:pt x="1234" y="359"/>
                          <a:pt x="1368" y="448"/>
                        </a:cubicBezTo>
                        <a:cubicBezTo>
                          <a:pt x="1382" y="462"/>
                          <a:pt x="1413" y="470"/>
                          <a:pt x="1447" y="470"/>
                        </a:cubicBezTo>
                        <a:cubicBezTo>
                          <a:pt x="1494" y="470"/>
                          <a:pt x="1548" y="454"/>
                          <a:pt x="1568" y="414"/>
                        </a:cubicBezTo>
                        <a:cubicBezTo>
                          <a:pt x="1601" y="381"/>
                          <a:pt x="1601" y="248"/>
                          <a:pt x="1535" y="181"/>
                        </a:cubicBezTo>
                        <a:cubicBezTo>
                          <a:pt x="1374" y="61"/>
                          <a:pt x="1178" y="1"/>
                          <a:pt x="975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endParaRPr sz="2400"/>
                  </a:p>
                </p:txBody>
              </p:sp>
              <p:sp>
                <p:nvSpPr>
                  <p:cNvPr id="1759" name="Google Shape;1759;p44"/>
                  <p:cNvSpPr/>
                  <p:nvPr/>
                </p:nvSpPr>
                <p:spPr>
                  <a:xfrm>
                    <a:off x="3936995" y="2813602"/>
                    <a:ext cx="23885" cy="2832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35" h="1109" extrusionOk="0">
                        <a:moveTo>
                          <a:pt x="411" y="1"/>
                        </a:moveTo>
                        <a:cubicBezTo>
                          <a:pt x="397" y="1"/>
                          <a:pt x="382" y="2"/>
                          <a:pt x="367" y="5"/>
                        </a:cubicBezTo>
                        <a:cubicBezTo>
                          <a:pt x="134" y="71"/>
                          <a:pt x="1" y="338"/>
                          <a:pt x="67" y="638"/>
                        </a:cubicBezTo>
                        <a:cubicBezTo>
                          <a:pt x="129" y="917"/>
                          <a:pt x="334" y="1109"/>
                          <a:pt x="523" y="1109"/>
                        </a:cubicBezTo>
                        <a:cubicBezTo>
                          <a:pt x="538" y="1109"/>
                          <a:pt x="553" y="1108"/>
                          <a:pt x="568" y="1105"/>
                        </a:cubicBezTo>
                        <a:cubicBezTo>
                          <a:pt x="834" y="1072"/>
                          <a:pt x="935" y="772"/>
                          <a:pt x="868" y="472"/>
                        </a:cubicBezTo>
                        <a:cubicBezTo>
                          <a:pt x="775" y="193"/>
                          <a:pt x="596" y="1"/>
                          <a:pt x="411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endParaRPr sz="2400"/>
                  </a:p>
                </p:txBody>
              </p:sp>
              <p:sp>
                <p:nvSpPr>
                  <p:cNvPr id="1760" name="Google Shape;1760;p44"/>
                  <p:cNvSpPr/>
                  <p:nvPr/>
                </p:nvSpPr>
                <p:spPr>
                  <a:xfrm>
                    <a:off x="3882466" y="2834673"/>
                    <a:ext cx="24753" cy="2855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69" h="1118" extrusionOk="0">
                        <a:moveTo>
                          <a:pt x="446" y="1"/>
                        </a:moveTo>
                        <a:cubicBezTo>
                          <a:pt x="420" y="1"/>
                          <a:pt x="393" y="5"/>
                          <a:pt x="368" y="14"/>
                        </a:cubicBezTo>
                        <a:cubicBezTo>
                          <a:pt x="134" y="80"/>
                          <a:pt x="1" y="347"/>
                          <a:pt x="101" y="647"/>
                        </a:cubicBezTo>
                        <a:cubicBezTo>
                          <a:pt x="132" y="926"/>
                          <a:pt x="335" y="1118"/>
                          <a:pt x="524" y="1118"/>
                        </a:cubicBezTo>
                        <a:cubicBezTo>
                          <a:pt x="538" y="1118"/>
                          <a:pt x="553" y="1117"/>
                          <a:pt x="568" y="1114"/>
                        </a:cubicBezTo>
                        <a:cubicBezTo>
                          <a:pt x="835" y="1081"/>
                          <a:pt x="968" y="781"/>
                          <a:pt x="868" y="481"/>
                        </a:cubicBezTo>
                        <a:cubicBezTo>
                          <a:pt x="810" y="190"/>
                          <a:pt x="625" y="1"/>
                          <a:pt x="446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endParaRPr sz="2400"/>
                  </a:p>
                </p:txBody>
              </p:sp>
              <p:sp>
                <p:nvSpPr>
                  <p:cNvPr id="1761" name="Google Shape;1761;p44"/>
                  <p:cNvSpPr/>
                  <p:nvPr/>
                </p:nvSpPr>
                <p:spPr>
                  <a:xfrm>
                    <a:off x="4040947" y="2801930"/>
                    <a:ext cx="30680" cy="3649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01" h="1429" extrusionOk="0">
                        <a:moveTo>
                          <a:pt x="1032" y="0"/>
                        </a:moveTo>
                        <a:cubicBezTo>
                          <a:pt x="1009" y="0"/>
                          <a:pt x="987" y="8"/>
                          <a:pt x="967" y="28"/>
                        </a:cubicBezTo>
                        <a:cubicBezTo>
                          <a:pt x="967" y="61"/>
                          <a:pt x="0" y="395"/>
                          <a:pt x="0" y="1262"/>
                        </a:cubicBezTo>
                        <a:cubicBezTo>
                          <a:pt x="0" y="1362"/>
                          <a:pt x="100" y="1429"/>
                          <a:pt x="167" y="1429"/>
                        </a:cubicBezTo>
                        <a:cubicBezTo>
                          <a:pt x="267" y="1429"/>
                          <a:pt x="300" y="1362"/>
                          <a:pt x="334" y="1262"/>
                        </a:cubicBezTo>
                        <a:cubicBezTo>
                          <a:pt x="334" y="595"/>
                          <a:pt x="1068" y="295"/>
                          <a:pt x="1101" y="295"/>
                        </a:cubicBezTo>
                        <a:cubicBezTo>
                          <a:pt x="1168" y="261"/>
                          <a:pt x="1201" y="195"/>
                          <a:pt x="1168" y="95"/>
                        </a:cubicBezTo>
                        <a:cubicBezTo>
                          <a:pt x="1144" y="48"/>
                          <a:pt x="1087" y="0"/>
                          <a:pt x="1032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endParaRPr sz="2400"/>
                  </a:p>
                </p:txBody>
              </p:sp>
            </p:grpSp>
          </p:grpSp>
          <p:grpSp>
            <p:nvGrpSpPr>
              <p:cNvPr id="1762" name="Google Shape;1762;p44"/>
              <p:cNvGrpSpPr/>
              <p:nvPr/>
            </p:nvGrpSpPr>
            <p:grpSpPr>
              <a:xfrm>
                <a:off x="3789599" y="1208352"/>
                <a:ext cx="913364" cy="1272224"/>
                <a:chOff x="3789599" y="1208352"/>
                <a:chExt cx="913364" cy="1272224"/>
              </a:xfrm>
            </p:grpSpPr>
            <p:grpSp>
              <p:nvGrpSpPr>
                <p:cNvPr id="1763" name="Google Shape;1763;p44"/>
                <p:cNvGrpSpPr/>
                <p:nvPr/>
              </p:nvGrpSpPr>
              <p:grpSpPr>
                <a:xfrm>
                  <a:off x="3789599" y="1208352"/>
                  <a:ext cx="913364" cy="1272224"/>
                  <a:chOff x="3789599" y="1208352"/>
                  <a:chExt cx="913364" cy="1272224"/>
                </a:xfrm>
              </p:grpSpPr>
              <p:sp>
                <p:nvSpPr>
                  <p:cNvPr id="1764" name="Google Shape;1764;p44"/>
                  <p:cNvSpPr/>
                  <p:nvPr/>
                </p:nvSpPr>
                <p:spPr>
                  <a:xfrm>
                    <a:off x="4504412" y="2116815"/>
                    <a:ext cx="192609" cy="3180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540" h="12453" extrusionOk="0">
                        <a:moveTo>
                          <a:pt x="2569" y="0"/>
                        </a:moveTo>
                        <a:lnTo>
                          <a:pt x="0" y="1535"/>
                        </a:lnTo>
                        <a:lnTo>
                          <a:pt x="4570" y="10741"/>
                        </a:lnTo>
                        <a:cubicBezTo>
                          <a:pt x="4570" y="10741"/>
                          <a:pt x="4170" y="11208"/>
                          <a:pt x="3903" y="11609"/>
                        </a:cubicBezTo>
                        <a:cubicBezTo>
                          <a:pt x="3670" y="12009"/>
                          <a:pt x="3536" y="12409"/>
                          <a:pt x="4003" y="12443"/>
                        </a:cubicBezTo>
                        <a:cubicBezTo>
                          <a:pt x="4053" y="12450"/>
                          <a:pt x="4107" y="12453"/>
                          <a:pt x="4164" y="12453"/>
                        </a:cubicBezTo>
                        <a:cubicBezTo>
                          <a:pt x="5227" y="12453"/>
                          <a:pt x="7539" y="11342"/>
                          <a:pt x="7539" y="11342"/>
                        </a:cubicBezTo>
                        <a:lnTo>
                          <a:pt x="7339" y="10842"/>
                        </a:lnTo>
                        <a:lnTo>
                          <a:pt x="2569" y="0"/>
                        </a:lnTo>
                        <a:close/>
                      </a:path>
                    </a:pathLst>
                  </a:custGeom>
                  <a:solidFill>
                    <a:srgbClr val="B56A37"/>
                  </a:solidFill>
                  <a:ln>
                    <a:noFill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endParaRPr sz="2400"/>
                  </a:p>
                </p:txBody>
              </p:sp>
              <p:sp>
                <p:nvSpPr>
                  <p:cNvPr id="1765" name="Google Shape;1765;p44"/>
                  <p:cNvSpPr/>
                  <p:nvPr/>
                </p:nvSpPr>
                <p:spPr>
                  <a:xfrm>
                    <a:off x="4594725" y="2394539"/>
                    <a:ext cx="102282" cy="403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004" h="1579" extrusionOk="0">
                        <a:moveTo>
                          <a:pt x="3803" y="1"/>
                        </a:moveTo>
                        <a:cubicBezTo>
                          <a:pt x="2419" y="682"/>
                          <a:pt x="1565" y="902"/>
                          <a:pt x="1024" y="902"/>
                        </a:cubicBezTo>
                        <a:cubicBezTo>
                          <a:pt x="718" y="902"/>
                          <a:pt x="512" y="831"/>
                          <a:pt x="367" y="735"/>
                        </a:cubicBezTo>
                        <a:lnTo>
                          <a:pt x="367" y="735"/>
                        </a:lnTo>
                        <a:cubicBezTo>
                          <a:pt x="134" y="1135"/>
                          <a:pt x="0" y="1535"/>
                          <a:pt x="467" y="1569"/>
                        </a:cubicBezTo>
                        <a:cubicBezTo>
                          <a:pt x="517" y="1576"/>
                          <a:pt x="571" y="1579"/>
                          <a:pt x="628" y="1579"/>
                        </a:cubicBezTo>
                        <a:cubicBezTo>
                          <a:pt x="1691" y="1579"/>
                          <a:pt x="4003" y="468"/>
                          <a:pt x="4003" y="468"/>
                        </a:cubicBezTo>
                        <a:lnTo>
                          <a:pt x="3803" y="1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endParaRPr sz="2400"/>
                  </a:p>
                </p:txBody>
              </p:sp>
              <p:sp>
                <p:nvSpPr>
                  <p:cNvPr id="1766" name="Google Shape;1766;p44"/>
                  <p:cNvSpPr/>
                  <p:nvPr/>
                </p:nvSpPr>
                <p:spPr>
                  <a:xfrm>
                    <a:off x="4566604" y="2113929"/>
                    <a:ext cx="136359" cy="326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38" h="12790" extrusionOk="0">
                        <a:moveTo>
                          <a:pt x="170" y="1"/>
                        </a:moveTo>
                        <a:cubicBezTo>
                          <a:pt x="149" y="1"/>
                          <a:pt x="126" y="5"/>
                          <a:pt x="101" y="13"/>
                        </a:cubicBezTo>
                        <a:cubicBezTo>
                          <a:pt x="34" y="47"/>
                          <a:pt x="0" y="147"/>
                          <a:pt x="34" y="213"/>
                        </a:cubicBezTo>
                        <a:lnTo>
                          <a:pt x="4904" y="11388"/>
                        </a:lnTo>
                        <a:cubicBezTo>
                          <a:pt x="4397" y="11578"/>
                          <a:pt x="2598" y="12430"/>
                          <a:pt x="1732" y="12430"/>
                        </a:cubicBezTo>
                        <a:cubicBezTo>
                          <a:pt x="1686" y="12430"/>
                          <a:pt x="1642" y="12427"/>
                          <a:pt x="1602" y="12422"/>
                        </a:cubicBezTo>
                        <a:cubicBezTo>
                          <a:pt x="1535" y="12422"/>
                          <a:pt x="1468" y="12422"/>
                          <a:pt x="1435" y="12389"/>
                        </a:cubicBezTo>
                        <a:cubicBezTo>
                          <a:pt x="1418" y="12372"/>
                          <a:pt x="1393" y="12364"/>
                          <a:pt x="1360" y="12364"/>
                        </a:cubicBezTo>
                        <a:cubicBezTo>
                          <a:pt x="1326" y="12364"/>
                          <a:pt x="1285" y="12372"/>
                          <a:pt x="1235" y="12389"/>
                        </a:cubicBezTo>
                        <a:cubicBezTo>
                          <a:pt x="1201" y="12422"/>
                          <a:pt x="1201" y="12522"/>
                          <a:pt x="1235" y="12622"/>
                        </a:cubicBezTo>
                        <a:cubicBezTo>
                          <a:pt x="1335" y="12689"/>
                          <a:pt x="1401" y="12789"/>
                          <a:pt x="1568" y="12789"/>
                        </a:cubicBezTo>
                        <a:lnTo>
                          <a:pt x="1702" y="12789"/>
                        </a:lnTo>
                        <a:cubicBezTo>
                          <a:pt x="2769" y="12789"/>
                          <a:pt x="5071" y="11655"/>
                          <a:pt x="5204" y="11588"/>
                        </a:cubicBezTo>
                        <a:cubicBezTo>
                          <a:pt x="5271" y="11555"/>
                          <a:pt x="5338" y="11488"/>
                          <a:pt x="5271" y="11388"/>
                        </a:cubicBezTo>
                        <a:lnTo>
                          <a:pt x="334" y="113"/>
                        </a:lnTo>
                        <a:cubicBezTo>
                          <a:pt x="284" y="38"/>
                          <a:pt x="234" y="1"/>
                          <a:pt x="170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endParaRPr sz="2400"/>
                  </a:p>
                </p:txBody>
              </p:sp>
              <p:sp>
                <p:nvSpPr>
                  <p:cNvPr id="1767" name="Google Shape;1767;p44"/>
                  <p:cNvSpPr/>
                  <p:nvPr/>
                </p:nvSpPr>
                <p:spPr>
                  <a:xfrm>
                    <a:off x="4322944" y="2155151"/>
                    <a:ext cx="126141" cy="32044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938" h="12548" extrusionOk="0">
                        <a:moveTo>
                          <a:pt x="2902" y="0"/>
                        </a:moveTo>
                        <a:lnTo>
                          <a:pt x="0" y="868"/>
                        </a:lnTo>
                        <a:lnTo>
                          <a:pt x="2235" y="10908"/>
                        </a:lnTo>
                        <a:cubicBezTo>
                          <a:pt x="2235" y="10908"/>
                          <a:pt x="1835" y="11142"/>
                          <a:pt x="1501" y="11442"/>
                        </a:cubicBezTo>
                        <a:cubicBezTo>
                          <a:pt x="1101" y="11842"/>
                          <a:pt x="768" y="12276"/>
                          <a:pt x="1268" y="12443"/>
                        </a:cubicBezTo>
                        <a:cubicBezTo>
                          <a:pt x="1465" y="12519"/>
                          <a:pt x="1762" y="12548"/>
                          <a:pt x="2103" y="12548"/>
                        </a:cubicBezTo>
                        <a:cubicBezTo>
                          <a:pt x="3264" y="12548"/>
                          <a:pt x="4937" y="12209"/>
                          <a:pt x="4937" y="12209"/>
                        </a:cubicBezTo>
                        <a:lnTo>
                          <a:pt x="4837" y="11442"/>
                        </a:lnTo>
                        <a:lnTo>
                          <a:pt x="2902" y="0"/>
                        </a:lnTo>
                        <a:close/>
                      </a:path>
                    </a:pathLst>
                  </a:custGeom>
                  <a:solidFill>
                    <a:srgbClr val="B56A37"/>
                  </a:solidFill>
                  <a:ln>
                    <a:noFill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endParaRPr sz="2400"/>
                  </a:p>
                </p:txBody>
              </p:sp>
              <p:sp>
                <p:nvSpPr>
                  <p:cNvPr id="1768" name="Google Shape;1768;p44"/>
                  <p:cNvSpPr/>
                  <p:nvPr/>
                </p:nvSpPr>
                <p:spPr>
                  <a:xfrm>
                    <a:off x="4342534" y="2447381"/>
                    <a:ext cx="106548" cy="282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71" h="1106" extrusionOk="0">
                        <a:moveTo>
                          <a:pt x="734" y="0"/>
                        </a:moveTo>
                        <a:cubicBezTo>
                          <a:pt x="334" y="400"/>
                          <a:pt x="1" y="834"/>
                          <a:pt x="501" y="1001"/>
                        </a:cubicBezTo>
                        <a:cubicBezTo>
                          <a:pt x="698" y="1077"/>
                          <a:pt x="995" y="1106"/>
                          <a:pt x="1336" y="1106"/>
                        </a:cubicBezTo>
                        <a:cubicBezTo>
                          <a:pt x="2497" y="1106"/>
                          <a:pt x="4170" y="767"/>
                          <a:pt x="4170" y="767"/>
                        </a:cubicBezTo>
                        <a:lnTo>
                          <a:pt x="4070" y="33"/>
                        </a:lnTo>
                        <a:cubicBezTo>
                          <a:pt x="3120" y="261"/>
                          <a:pt x="2438" y="343"/>
                          <a:pt x="1945" y="343"/>
                        </a:cubicBezTo>
                        <a:cubicBezTo>
                          <a:pt x="1209" y="343"/>
                          <a:pt x="894" y="160"/>
                          <a:pt x="734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endParaRPr sz="2400"/>
                  </a:p>
                </p:txBody>
              </p:sp>
              <p:sp>
                <p:nvSpPr>
                  <p:cNvPr id="1769" name="Google Shape;1769;p44"/>
                  <p:cNvSpPr/>
                  <p:nvPr/>
                </p:nvSpPr>
                <p:spPr>
                  <a:xfrm>
                    <a:off x="4350196" y="2152597"/>
                    <a:ext cx="103125" cy="3279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037" h="12843" extrusionOk="0">
                        <a:moveTo>
                          <a:pt x="1769" y="0"/>
                        </a:moveTo>
                        <a:cubicBezTo>
                          <a:pt x="1702" y="0"/>
                          <a:pt x="1669" y="100"/>
                          <a:pt x="1669" y="167"/>
                        </a:cubicBezTo>
                        <a:lnTo>
                          <a:pt x="3703" y="12176"/>
                        </a:lnTo>
                        <a:cubicBezTo>
                          <a:pt x="3268" y="12278"/>
                          <a:pt x="1907" y="12519"/>
                          <a:pt x="951" y="12519"/>
                        </a:cubicBezTo>
                        <a:cubicBezTo>
                          <a:pt x="663" y="12519"/>
                          <a:pt x="412" y="12497"/>
                          <a:pt x="234" y="12443"/>
                        </a:cubicBezTo>
                        <a:cubicBezTo>
                          <a:pt x="215" y="12423"/>
                          <a:pt x="192" y="12415"/>
                          <a:pt x="170" y="12415"/>
                        </a:cubicBezTo>
                        <a:cubicBezTo>
                          <a:pt x="115" y="12415"/>
                          <a:pt x="58" y="12462"/>
                          <a:pt x="34" y="12509"/>
                        </a:cubicBezTo>
                        <a:cubicBezTo>
                          <a:pt x="1" y="12609"/>
                          <a:pt x="34" y="12676"/>
                          <a:pt x="134" y="12710"/>
                        </a:cubicBezTo>
                        <a:cubicBezTo>
                          <a:pt x="334" y="12810"/>
                          <a:pt x="668" y="12843"/>
                          <a:pt x="1001" y="12843"/>
                        </a:cubicBezTo>
                        <a:cubicBezTo>
                          <a:pt x="2202" y="12843"/>
                          <a:pt x="3837" y="12476"/>
                          <a:pt x="3904" y="12476"/>
                        </a:cubicBezTo>
                        <a:cubicBezTo>
                          <a:pt x="4004" y="12476"/>
                          <a:pt x="4037" y="12376"/>
                          <a:pt x="4037" y="12309"/>
                        </a:cubicBezTo>
                        <a:lnTo>
                          <a:pt x="1935" y="134"/>
                        </a:lnTo>
                        <a:cubicBezTo>
                          <a:pt x="1935" y="34"/>
                          <a:pt x="1869" y="0"/>
                          <a:pt x="1769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endParaRPr sz="2400"/>
                  </a:p>
                </p:txBody>
              </p:sp>
              <p:sp>
                <p:nvSpPr>
                  <p:cNvPr id="1770" name="Google Shape;1770;p44"/>
                  <p:cNvSpPr/>
                  <p:nvPr/>
                </p:nvSpPr>
                <p:spPr>
                  <a:xfrm>
                    <a:off x="4266703" y="1967712"/>
                    <a:ext cx="336606" cy="25979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177" h="10173" extrusionOk="0">
                        <a:moveTo>
                          <a:pt x="10442" y="1"/>
                        </a:moveTo>
                        <a:lnTo>
                          <a:pt x="201" y="1769"/>
                        </a:lnTo>
                        <a:cubicBezTo>
                          <a:pt x="201" y="1769"/>
                          <a:pt x="1" y="6372"/>
                          <a:pt x="801" y="9775"/>
                        </a:cubicBezTo>
                        <a:cubicBezTo>
                          <a:pt x="1736" y="10008"/>
                          <a:pt x="3255" y="10172"/>
                          <a:pt x="4933" y="10172"/>
                        </a:cubicBezTo>
                        <a:cubicBezTo>
                          <a:pt x="8046" y="10172"/>
                          <a:pt x="11703" y="9607"/>
                          <a:pt x="13177" y="7873"/>
                        </a:cubicBezTo>
                        <a:cubicBezTo>
                          <a:pt x="12243" y="3570"/>
                          <a:pt x="10442" y="1"/>
                          <a:pt x="10442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endParaRPr sz="2400"/>
                  </a:p>
                </p:txBody>
              </p:sp>
              <p:sp>
                <p:nvSpPr>
                  <p:cNvPr id="1771" name="Google Shape;1771;p44"/>
                  <p:cNvSpPr/>
                  <p:nvPr/>
                </p:nvSpPr>
                <p:spPr>
                  <a:xfrm>
                    <a:off x="3792127" y="1255984"/>
                    <a:ext cx="481498" cy="41866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849" h="16394" extrusionOk="0">
                        <a:moveTo>
                          <a:pt x="3729" y="1"/>
                        </a:moveTo>
                        <a:cubicBezTo>
                          <a:pt x="3697" y="1"/>
                          <a:pt x="3667" y="5"/>
                          <a:pt x="3638" y="15"/>
                        </a:cubicBezTo>
                        <a:cubicBezTo>
                          <a:pt x="2804" y="248"/>
                          <a:pt x="4638" y="2883"/>
                          <a:pt x="4638" y="2883"/>
                        </a:cubicBezTo>
                        <a:cubicBezTo>
                          <a:pt x="4638" y="2883"/>
                          <a:pt x="3233" y="1027"/>
                          <a:pt x="2573" y="1027"/>
                        </a:cubicBezTo>
                        <a:cubicBezTo>
                          <a:pt x="2493" y="1027"/>
                          <a:pt x="2424" y="1054"/>
                          <a:pt x="2370" y="1115"/>
                        </a:cubicBezTo>
                        <a:cubicBezTo>
                          <a:pt x="1870" y="1716"/>
                          <a:pt x="3638" y="3617"/>
                          <a:pt x="3638" y="3617"/>
                        </a:cubicBezTo>
                        <a:cubicBezTo>
                          <a:pt x="3638" y="3617"/>
                          <a:pt x="1976" y="2052"/>
                          <a:pt x="1272" y="2052"/>
                        </a:cubicBezTo>
                        <a:cubicBezTo>
                          <a:pt x="1147" y="2052"/>
                          <a:pt x="1053" y="2101"/>
                          <a:pt x="1003" y="2216"/>
                        </a:cubicBezTo>
                        <a:cubicBezTo>
                          <a:pt x="694" y="2895"/>
                          <a:pt x="2666" y="4457"/>
                          <a:pt x="2966" y="4689"/>
                        </a:cubicBezTo>
                        <a:lnTo>
                          <a:pt x="2966" y="4689"/>
                        </a:lnTo>
                        <a:cubicBezTo>
                          <a:pt x="2690" y="4478"/>
                          <a:pt x="970" y="3185"/>
                          <a:pt x="298" y="3185"/>
                        </a:cubicBezTo>
                        <a:cubicBezTo>
                          <a:pt x="107" y="3185"/>
                          <a:pt x="1" y="3289"/>
                          <a:pt x="35" y="3551"/>
                        </a:cubicBezTo>
                        <a:cubicBezTo>
                          <a:pt x="174" y="4548"/>
                          <a:pt x="3284" y="6445"/>
                          <a:pt x="4944" y="6445"/>
                        </a:cubicBezTo>
                        <a:cubicBezTo>
                          <a:pt x="5281" y="6445"/>
                          <a:pt x="5559" y="6366"/>
                          <a:pt x="5739" y="6186"/>
                        </a:cubicBezTo>
                        <a:cubicBezTo>
                          <a:pt x="10829" y="15591"/>
                          <a:pt x="15965" y="16394"/>
                          <a:pt x="17570" y="16394"/>
                        </a:cubicBezTo>
                        <a:cubicBezTo>
                          <a:pt x="17901" y="16394"/>
                          <a:pt x="18081" y="16360"/>
                          <a:pt x="18081" y="16360"/>
                        </a:cubicBezTo>
                        <a:cubicBezTo>
                          <a:pt x="18081" y="16360"/>
                          <a:pt x="18849" y="15359"/>
                          <a:pt x="18181" y="14125"/>
                        </a:cubicBezTo>
                        <a:cubicBezTo>
                          <a:pt x="12144" y="13958"/>
                          <a:pt x="7407" y="4718"/>
                          <a:pt x="7407" y="4718"/>
                        </a:cubicBezTo>
                        <a:cubicBezTo>
                          <a:pt x="7407" y="4718"/>
                          <a:pt x="8241" y="1082"/>
                          <a:pt x="7407" y="849"/>
                        </a:cubicBezTo>
                        <a:cubicBezTo>
                          <a:pt x="7370" y="837"/>
                          <a:pt x="7334" y="831"/>
                          <a:pt x="7300" y="831"/>
                        </a:cubicBezTo>
                        <a:cubicBezTo>
                          <a:pt x="6559" y="831"/>
                          <a:pt x="6406" y="3450"/>
                          <a:pt x="6406" y="3450"/>
                        </a:cubicBezTo>
                        <a:cubicBezTo>
                          <a:pt x="6406" y="3450"/>
                          <a:pt x="4604" y="1"/>
                          <a:pt x="3729" y="1"/>
                        </a:cubicBezTo>
                        <a:close/>
                      </a:path>
                    </a:pathLst>
                  </a:custGeom>
                  <a:solidFill>
                    <a:srgbClr val="B56A37"/>
                  </a:solidFill>
                  <a:ln>
                    <a:noFill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endParaRPr sz="2400"/>
                  </a:p>
                </p:txBody>
              </p:sp>
              <p:sp>
                <p:nvSpPr>
                  <p:cNvPr id="1772" name="Google Shape;1772;p44"/>
                  <p:cNvSpPr/>
                  <p:nvPr/>
                </p:nvSpPr>
                <p:spPr>
                  <a:xfrm>
                    <a:off x="3789599" y="1248450"/>
                    <a:ext cx="492559" cy="42959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282" h="16822" extrusionOk="0">
                        <a:moveTo>
                          <a:pt x="3843" y="1"/>
                        </a:moveTo>
                        <a:cubicBezTo>
                          <a:pt x="3829" y="1"/>
                          <a:pt x="3816" y="3"/>
                          <a:pt x="3803" y="9"/>
                        </a:cubicBezTo>
                        <a:cubicBezTo>
                          <a:pt x="3670" y="43"/>
                          <a:pt x="3537" y="176"/>
                          <a:pt x="3503" y="310"/>
                        </a:cubicBezTo>
                        <a:cubicBezTo>
                          <a:pt x="3370" y="643"/>
                          <a:pt x="3603" y="1177"/>
                          <a:pt x="3837" y="1711"/>
                        </a:cubicBezTo>
                        <a:cubicBezTo>
                          <a:pt x="3470" y="1377"/>
                          <a:pt x="3103" y="1077"/>
                          <a:pt x="2803" y="1077"/>
                        </a:cubicBezTo>
                        <a:cubicBezTo>
                          <a:pt x="2669" y="1077"/>
                          <a:pt x="2536" y="1177"/>
                          <a:pt x="2469" y="1244"/>
                        </a:cubicBezTo>
                        <a:cubicBezTo>
                          <a:pt x="2169" y="1577"/>
                          <a:pt x="2436" y="2211"/>
                          <a:pt x="2803" y="2811"/>
                        </a:cubicBezTo>
                        <a:cubicBezTo>
                          <a:pt x="2359" y="2456"/>
                          <a:pt x="1810" y="2128"/>
                          <a:pt x="1459" y="2128"/>
                        </a:cubicBezTo>
                        <a:cubicBezTo>
                          <a:pt x="1414" y="2128"/>
                          <a:pt x="1373" y="2133"/>
                          <a:pt x="1335" y="2144"/>
                        </a:cubicBezTo>
                        <a:cubicBezTo>
                          <a:pt x="1235" y="2178"/>
                          <a:pt x="1102" y="2244"/>
                          <a:pt x="1035" y="2378"/>
                        </a:cubicBezTo>
                        <a:cubicBezTo>
                          <a:pt x="868" y="2745"/>
                          <a:pt x="1168" y="3212"/>
                          <a:pt x="1535" y="3679"/>
                        </a:cubicBezTo>
                        <a:cubicBezTo>
                          <a:pt x="1135" y="3454"/>
                          <a:pt x="735" y="3285"/>
                          <a:pt x="447" y="3285"/>
                        </a:cubicBezTo>
                        <a:cubicBezTo>
                          <a:pt x="351" y="3285"/>
                          <a:pt x="268" y="3303"/>
                          <a:pt x="201" y="3345"/>
                        </a:cubicBezTo>
                        <a:cubicBezTo>
                          <a:pt x="134" y="3379"/>
                          <a:pt x="1" y="3512"/>
                          <a:pt x="34" y="3812"/>
                        </a:cubicBezTo>
                        <a:cubicBezTo>
                          <a:pt x="168" y="4713"/>
                          <a:pt x="2136" y="6047"/>
                          <a:pt x="3770" y="6581"/>
                        </a:cubicBezTo>
                        <a:cubicBezTo>
                          <a:pt x="4173" y="6742"/>
                          <a:pt x="4649" y="6867"/>
                          <a:pt x="5080" y="6867"/>
                        </a:cubicBezTo>
                        <a:cubicBezTo>
                          <a:pt x="5363" y="6867"/>
                          <a:pt x="5627" y="6813"/>
                          <a:pt x="5838" y="6681"/>
                        </a:cubicBezTo>
                        <a:cubicBezTo>
                          <a:pt x="10875" y="15988"/>
                          <a:pt x="15945" y="16821"/>
                          <a:pt x="17647" y="16821"/>
                        </a:cubicBezTo>
                        <a:cubicBezTo>
                          <a:pt x="17980" y="16821"/>
                          <a:pt x="18180" y="16755"/>
                          <a:pt x="18414" y="16755"/>
                        </a:cubicBezTo>
                        <a:cubicBezTo>
                          <a:pt x="18447" y="16755"/>
                          <a:pt x="18447" y="16755"/>
                          <a:pt x="18481" y="16721"/>
                        </a:cubicBezTo>
                        <a:cubicBezTo>
                          <a:pt x="18481" y="16688"/>
                          <a:pt x="19281" y="15654"/>
                          <a:pt x="18647" y="14353"/>
                        </a:cubicBezTo>
                        <a:cubicBezTo>
                          <a:pt x="18622" y="14278"/>
                          <a:pt x="18560" y="14240"/>
                          <a:pt x="18502" y="14240"/>
                        </a:cubicBezTo>
                        <a:cubicBezTo>
                          <a:pt x="18483" y="14240"/>
                          <a:pt x="18464" y="14245"/>
                          <a:pt x="18447" y="14253"/>
                        </a:cubicBezTo>
                        <a:cubicBezTo>
                          <a:pt x="18347" y="14286"/>
                          <a:pt x="18314" y="14386"/>
                          <a:pt x="18347" y="14486"/>
                        </a:cubicBezTo>
                        <a:cubicBezTo>
                          <a:pt x="18814" y="15420"/>
                          <a:pt x="18347" y="16254"/>
                          <a:pt x="18247" y="16488"/>
                        </a:cubicBezTo>
                        <a:cubicBezTo>
                          <a:pt x="18175" y="16495"/>
                          <a:pt x="18053" y="16504"/>
                          <a:pt x="17885" y="16504"/>
                        </a:cubicBezTo>
                        <a:cubicBezTo>
                          <a:pt x="17271" y="16504"/>
                          <a:pt x="16049" y="16387"/>
                          <a:pt x="14478" y="15654"/>
                        </a:cubicBezTo>
                        <a:cubicBezTo>
                          <a:pt x="12343" y="14587"/>
                          <a:pt x="9241" y="12185"/>
                          <a:pt x="6105" y="6381"/>
                        </a:cubicBezTo>
                        <a:cubicBezTo>
                          <a:pt x="6038" y="6347"/>
                          <a:pt x="6005" y="6281"/>
                          <a:pt x="5972" y="6281"/>
                        </a:cubicBezTo>
                        <a:cubicBezTo>
                          <a:pt x="5938" y="6281"/>
                          <a:pt x="5872" y="6281"/>
                          <a:pt x="5838" y="6347"/>
                        </a:cubicBezTo>
                        <a:cubicBezTo>
                          <a:pt x="5712" y="6473"/>
                          <a:pt x="5482" y="6540"/>
                          <a:pt x="5180" y="6540"/>
                        </a:cubicBezTo>
                        <a:cubicBezTo>
                          <a:pt x="4841" y="6540"/>
                          <a:pt x="4412" y="6457"/>
                          <a:pt x="3937" y="6281"/>
                        </a:cubicBezTo>
                        <a:cubicBezTo>
                          <a:pt x="2302" y="5714"/>
                          <a:pt x="501" y="4479"/>
                          <a:pt x="434" y="3745"/>
                        </a:cubicBezTo>
                        <a:cubicBezTo>
                          <a:pt x="434" y="3712"/>
                          <a:pt x="434" y="3612"/>
                          <a:pt x="468" y="3579"/>
                        </a:cubicBezTo>
                        <a:cubicBezTo>
                          <a:pt x="492" y="3564"/>
                          <a:pt x="524" y="3556"/>
                          <a:pt x="564" y="3556"/>
                        </a:cubicBezTo>
                        <a:cubicBezTo>
                          <a:pt x="962" y="3556"/>
                          <a:pt x="2102" y="4285"/>
                          <a:pt x="3103" y="5013"/>
                        </a:cubicBezTo>
                        <a:cubicBezTo>
                          <a:pt x="3136" y="5013"/>
                          <a:pt x="3136" y="5046"/>
                          <a:pt x="3170" y="5046"/>
                        </a:cubicBezTo>
                        <a:cubicBezTo>
                          <a:pt x="3184" y="5060"/>
                          <a:pt x="3214" y="5068"/>
                          <a:pt x="3248" y="5068"/>
                        </a:cubicBezTo>
                        <a:cubicBezTo>
                          <a:pt x="3296" y="5068"/>
                          <a:pt x="3350" y="5052"/>
                          <a:pt x="3370" y="5013"/>
                        </a:cubicBezTo>
                        <a:cubicBezTo>
                          <a:pt x="3437" y="4980"/>
                          <a:pt x="3437" y="4846"/>
                          <a:pt x="3336" y="4813"/>
                        </a:cubicBezTo>
                        <a:cubicBezTo>
                          <a:pt x="3303" y="4813"/>
                          <a:pt x="3303" y="4813"/>
                          <a:pt x="3270" y="4746"/>
                        </a:cubicBezTo>
                        <a:cubicBezTo>
                          <a:pt x="2336" y="4046"/>
                          <a:pt x="1168" y="2912"/>
                          <a:pt x="1402" y="2511"/>
                        </a:cubicBezTo>
                        <a:cubicBezTo>
                          <a:pt x="1435" y="2511"/>
                          <a:pt x="1435" y="2478"/>
                          <a:pt x="1468" y="2478"/>
                        </a:cubicBezTo>
                        <a:cubicBezTo>
                          <a:pt x="1488" y="2473"/>
                          <a:pt x="1509" y="2471"/>
                          <a:pt x="1533" y="2471"/>
                        </a:cubicBezTo>
                        <a:cubicBezTo>
                          <a:pt x="1990" y="2471"/>
                          <a:pt x="3169" y="3376"/>
                          <a:pt x="3803" y="3979"/>
                        </a:cubicBezTo>
                        <a:cubicBezTo>
                          <a:pt x="3820" y="3996"/>
                          <a:pt x="3862" y="4004"/>
                          <a:pt x="3904" y="4004"/>
                        </a:cubicBezTo>
                        <a:cubicBezTo>
                          <a:pt x="3945" y="4004"/>
                          <a:pt x="3987" y="3996"/>
                          <a:pt x="4004" y="3979"/>
                        </a:cubicBezTo>
                        <a:cubicBezTo>
                          <a:pt x="4037" y="3912"/>
                          <a:pt x="4037" y="3779"/>
                          <a:pt x="4004" y="3745"/>
                        </a:cubicBezTo>
                        <a:cubicBezTo>
                          <a:pt x="3336" y="3012"/>
                          <a:pt x="2469" y="1777"/>
                          <a:pt x="2769" y="1477"/>
                        </a:cubicBezTo>
                        <a:cubicBezTo>
                          <a:pt x="2769" y="1410"/>
                          <a:pt x="2803" y="1410"/>
                          <a:pt x="2836" y="1410"/>
                        </a:cubicBezTo>
                        <a:cubicBezTo>
                          <a:pt x="3270" y="1410"/>
                          <a:pt x="4204" y="2511"/>
                          <a:pt x="4704" y="3178"/>
                        </a:cubicBezTo>
                        <a:cubicBezTo>
                          <a:pt x="4743" y="3217"/>
                          <a:pt x="4782" y="3234"/>
                          <a:pt x="4828" y="3234"/>
                        </a:cubicBezTo>
                        <a:cubicBezTo>
                          <a:pt x="4860" y="3234"/>
                          <a:pt x="4896" y="3226"/>
                          <a:pt x="4938" y="3212"/>
                        </a:cubicBezTo>
                        <a:cubicBezTo>
                          <a:pt x="5004" y="3178"/>
                          <a:pt x="5004" y="3078"/>
                          <a:pt x="4971" y="3012"/>
                        </a:cubicBezTo>
                        <a:cubicBezTo>
                          <a:pt x="4437" y="2211"/>
                          <a:pt x="3637" y="843"/>
                          <a:pt x="3803" y="410"/>
                        </a:cubicBezTo>
                        <a:cubicBezTo>
                          <a:pt x="3803" y="376"/>
                          <a:pt x="3837" y="343"/>
                          <a:pt x="3870" y="343"/>
                        </a:cubicBezTo>
                        <a:cubicBezTo>
                          <a:pt x="3970" y="310"/>
                          <a:pt x="4037" y="210"/>
                          <a:pt x="4004" y="109"/>
                        </a:cubicBezTo>
                        <a:cubicBezTo>
                          <a:pt x="3976" y="55"/>
                          <a:pt x="3905" y="1"/>
                          <a:pt x="3843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endParaRPr sz="2400"/>
                  </a:p>
                </p:txBody>
              </p:sp>
              <p:sp>
                <p:nvSpPr>
                  <p:cNvPr id="1773" name="Google Shape;1773;p44"/>
                  <p:cNvSpPr/>
                  <p:nvPr/>
                </p:nvSpPr>
                <p:spPr>
                  <a:xfrm>
                    <a:off x="4461810" y="1615870"/>
                    <a:ext cx="189186" cy="3791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406" h="14845" extrusionOk="0">
                        <a:moveTo>
                          <a:pt x="668" y="0"/>
                        </a:moveTo>
                        <a:lnTo>
                          <a:pt x="1" y="3169"/>
                        </a:lnTo>
                        <a:cubicBezTo>
                          <a:pt x="1" y="3169"/>
                          <a:pt x="4370" y="5471"/>
                          <a:pt x="4170" y="9040"/>
                        </a:cubicBezTo>
                        <a:cubicBezTo>
                          <a:pt x="3970" y="12676"/>
                          <a:pt x="2169" y="13210"/>
                          <a:pt x="2169" y="13210"/>
                        </a:cubicBezTo>
                        <a:lnTo>
                          <a:pt x="3403" y="14844"/>
                        </a:lnTo>
                        <a:cubicBezTo>
                          <a:pt x="3403" y="14844"/>
                          <a:pt x="7406" y="11876"/>
                          <a:pt x="6472" y="7873"/>
                        </a:cubicBezTo>
                        <a:cubicBezTo>
                          <a:pt x="5504" y="3870"/>
                          <a:pt x="668" y="0"/>
                          <a:pt x="668" y="0"/>
                        </a:cubicBezTo>
                        <a:close/>
                      </a:path>
                    </a:pathLst>
                  </a:custGeom>
                  <a:solidFill>
                    <a:srgbClr val="B56A37"/>
                  </a:solidFill>
                  <a:ln>
                    <a:noFill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endParaRPr sz="2400"/>
                  </a:p>
                </p:txBody>
              </p:sp>
              <p:sp>
                <p:nvSpPr>
                  <p:cNvPr id="1774" name="Google Shape;1774;p44"/>
                  <p:cNvSpPr/>
                  <p:nvPr/>
                </p:nvSpPr>
                <p:spPr>
                  <a:xfrm>
                    <a:off x="4473737" y="1615308"/>
                    <a:ext cx="179811" cy="38477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39" h="15067" extrusionOk="0">
                        <a:moveTo>
                          <a:pt x="155" y="0"/>
                        </a:moveTo>
                        <a:cubicBezTo>
                          <a:pt x="107" y="0"/>
                          <a:pt x="53" y="17"/>
                          <a:pt x="34" y="56"/>
                        </a:cubicBezTo>
                        <a:cubicBezTo>
                          <a:pt x="1" y="89"/>
                          <a:pt x="1" y="223"/>
                          <a:pt x="67" y="256"/>
                        </a:cubicBezTo>
                        <a:cubicBezTo>
                          <a:pt x="101" y="323"/>
                          <a:pt x="4904" y="4192"/>
                          <a:pt x="5838" y="8061"/>
                        </a:cubicBezTo>
                        <a:cubicBezTo>
                          <a:pt x="6605" y="11531"/>
                          <a:pt x="3603" y="14199"/>
                          <a:pt x="2936" y="14733"/>
                        </a:cubicBezTo>
                        <a:lnTo>
                          <a:pt x="1835" y="13232"/>
                        </a:lnTo>
                        <a:cubicBezTo>
                          <a:pt x="1796" y="13193"/>
                          <a:pt x="1757" y="13177"/>
                          <a:pt x="1711" y="13177"/>
                        </a:cubicBezTo>
                        <a:cubicBezTo>
                          <a:pt x="1679" y="13177"/>
                          <a:pt x="1643" y="13185"/>
                          <a:pt x="1602" y="13198"/>
                        </a:cubicBezTo>
                        <a:cubicBezTo>
                          <a:pt x="1535" y="13232"/>
                          <a:pt x="1535" y="13332"/>
                          <a:pt x="1568" y="13399"/>
                        </a:cubicBezTo>
                        <a:lnTo>
                          <a:pt x="2836" y="15033"/>
                        </a:lnTo>
                        <a:cubicBezTo>
                          <a:pt x="2869" y="15033"/>
                          <a:pt x="2903" y="15066"/>
                          <a:pt x="2936" y="15066"/>
                        </a:cubicBezTo>
                        <a:cubicBezTo>
                          <a:pt x="2980" y="15066"/>
                          <a:pt x="3010" y="15052"/>
                          <a:pt x="3015" y="15052"/>
                        </a:cubicBezTo>
                        <a:cubicBezTo>
                          <a:pt x="3018" y="15052"/>
                          <a:pt x="3014" y="15055"/>
                          <a:pt x="3003" y="15066"/>
                        </a:cubicBezTo>
                        <a:cubicBezTo>
                          <a:pt x="3036" y="15066"/>
                          <a:pt x="7039" y="12031"/>
                          <a:pt x="6072" y="7995"/>
                        </a:cubicBezTo>
                        <a:cubicBezTo>
                          <a:pt x="5171" y="3992"/>
                          <a:pt x="468" y="189"/>
                          <a:pt x="234" y="22"/>
                        </a:cubicBezTo>
                        <a:cubicBezTo>
                          <a:pt x="220" y="9"/>
                          <a:pt x="189" y="0"/>
                          <a:pt x="155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endParaRPr sz="2400"/>
                  </a:p>
                </p:txBody>
              </p:sp>
              <p:sp>
                <p:nvSpPr>
                  <p:cNvPr id="1775" name="Google Shape;1775;p44"/>
                  <p:cNvSpPr/>
                  <p:nvPr/>
                </p:nvSpPr>
                <p:spPr>
                  <a:xfrm>
                    <a:off x="4182367" y="1252459"/>
                    <a:ext cx="224975" cy="2321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807" h="9089" extrusionOk="0">
                        <a:moveTo>
                          <a:pt x="5357" y="0"/>
                        </a:moveTo>
                        <a:cubicBezTo>
                          <a:pt x="4593" y="0"/>
                          <a:pt x="3970" y="186"/>
                          <a:pt x="3970" y="186"/>
                        </a:cubicBezTo>
                        <a:cubicBezTo>
                          <a:pt x="3970" y="186"/>
                          <a:pt x="1001" y="1320"/>
                          <a:pt x="1235" y="3889"/>
                        </a:cubicBezTo>
                        <a:cubicBezTo>
                          <a:pt x="1148" y="3882"/>
                          <a:pt x="1065" y="3879"/>
                          <a:pt x="987" y="3879"/>
                        </a:cubicBezTo>
                        <a:cubicBezTo>
                          <a:pt x="264" y="3879"/>
                          <a:pt x="0" y="4169"/>
                          <a:pt x="934" y="4923"/>
                        </a:cubicBezTo>
                        <a:cubicBezTo>
                          <a:pt x="842" y="6094"/>
                          <a:pt x="1547" y="9089"/>
                          <a:pt x="4366" y="9089"/>
                        </a:cubicBezTo>
                        <a:cubicBezTo>
                          <a:pt x="4598" y="9089"/>
                          <a:pt x="4843" y="9069"/>
                          <a:pt x="5104" y="9026"/>
                        </a:cubicBezTo>
                        <a:cubicBezTo>
                          <a:pt x="8607" y="7591"/>
                          <a:pt x="8807" y="3155"/>
                          <a:pt x="7773" y="1220"/>
                        </a:cubicBezTo>
                        <a:cubicBezTo>
                          <a:pt x="7244" y="233"/>
                          <a:pt x="6213" y="0"/>
                          <a:pt x="5357" y="0"/>
                        </a:cubicBezTo>
                        <a:close/>
                      </a:path>
                    </a:pathLst>
                  </a:custGeom>
                  <a:solidFill>
                    <a:srgbClr val="B56A37"/>
                  </a:solidFill>
                  <a:ln>
                    <a:noFill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endParaRPr sz="2400"/>
                  </a:p>
                </p:txBody>
              </p:sp>
              <p:sp>
                <p:nvSpPr>
                  <p:cNvPr id="1776" name="Google Shape;1776;p44"/>
                  <p:cNvSpPr/>
                  <p:nvPr/>
                </p:nvSpPr>
                <p:spPr>
                  <a:xfrm>
                    <a:off x="4256486" y="1463906"/>
                    <a:ext cx="217311" cy="2695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507" h="10554" extrusionOk="0">
                        <a:moveTo>
                          <a:pt x="3133" y="1"/>
                        </a:moveTo>
                        <a:cubicBezTo>
                          <a:pt x="2909" y="1"/>
                          <a:pt x="2235" y="747"/>
                          <a:pt x="2235" y="747"/>
                        </a:cubicBezTo>
                        <a:cubicBezTo>
                          <a:pt x="2235" y="747"/>
                          <a:pt x="3336" y="3816"/>
                          <a:pt x="434" y="5083"/>
                        </a:cubicBezTo>
                        <a:cubicBezTo>
                          <a:pt x="367" y="6784"/>
                          <a:pt x="0" y="10554"/>
                          <a:pt x="3937" y="10554"/>
                        </a:cubicBezTo>
                        <a:cubicBezTo>
                          <a:pt x="7939" y="10554"/>
                          <a:pt x="8507" y="9119"/>
                          <a:pt x="8507" y="8052"/>
                        </a:cubicBezTo>
                        <a:cubicBezTo>
                          <a:pt x="8507" y="6951"/>
                          <a:pt x="7506" y="2214"/>
                          <a:pt x="7506" y="2214"/>
                        </a:cubicBezTo>
                        <a:cubicBezTo>
                          <a:pt x="7506" y="2214"/>
                          <a:pt x="3203" y="480"/>
                          <a:pt x="3203" y="80"/>
                        </a:cubicBezTo>
                        <a:cubicBezTo>
                          <a:pt x="3198" y="24"/>
                          <a:pt x="3172" y="1"/>
                          <a:pt x="3133" y="1"/>
                        </a:cubicBezTo>
                        <a:close/>
                      </a:path>
                    </a:pathLst>
                  </a:custGeom>
                  <a:solidFill>
                    <a:srgbClr val="B56A37"/>
                  </a:solidFill>
                  <a:ln>
                    <a:noFill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endParaRPr sz="2400"/>
                  </a:p>
                </p:txBody>
              </p:sp>
              <p:sp>
                <p:nvSpPr>
                  <p:cNvPr id="1777" name="Google Shape;1777;p44"/>
                  <p:cNvSpPr/>
                  <p:nvPr/>
                </p:nvSpPr>
                <p:spPr>
                  <a:xfrm>
                    <a:off x="4182367" y="1563053"/>
                    <a:ext cx="380927" cy="46782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912" h="18319" extrusionOk="0">
                        <a:moveTo>
                          <a:pt x="3970" y="0"/>
                        </a:moveTo>
                        <a:lnTo>
                          <a:pt x="2636" y="67"/>
                        </a:lnTo>
                        <a:lnTo>
                          <a:pt x="2102" y="4270"/>
                        </a:lnTo>
                        <a:cubicBezTo>
                          <a:pt x="2102" y="4270"/>
                          <a:pt x="0" y="8373"/>
                          <a:pt x="1068" y="9040"/>
                        </a:cubicBezTo>
                        <a:cubicBezTo>
                          <a:pt x="1863" y="9553"/>
                          <a:pt x="2560" y="9612"/>
                          <a:pt x="2839" y="9612"/>
                        </a:cubicBezTo>
                        <a:cubicBezTo>
                          <a:pt x="2923" y="9612"/>
                          <a:pt x="2969" y="9607"/>
                          <a:pt x="2969" y="9607"/>
                        </a:cubicBezTo>
                        <a:lnTo>
                          <a:pt x="2969" y="9607"/>
                        </a:lnTo>
                        <a:lnTo>
                          <a:pt x="2502" y="18180"/>
                        </a:lnTo>
                        <a:cubicBezTo>
                          <a:pt x="2502" y="18180"/>
                          <a:pt x="4103" y="18319"/>
                          <a:pt x="6178" y="18319"/>
                        </a:cubicBezTo>
                        <a:cubicBezTo>
                          <a:pt x="9291" y="18319"/>
                          <a:pt x="13470" y="18006"/>
                          <a:pt x="14911" y="16445"/>
                        </a:cubicBezTo>
                        <a:cubicBezTo>
                          <a:pt x="13343" y="13777"/>
                          <a:pt x="11842" y="7606"/>
                          <a:pt x="12142" y="2736"/>
                        </a:cubicBezTo>
                        <a:cubicBezTo>
                          <a:pt x="11879" y="2209"/>
                          <a:pt x="11683" y="1994"/>
                          <a:pt x="11528" y="1994"/>
                        </a:cubicBezTo>
                        <a:cubicBezTo>
                          <a:pt x="11076" y="1994"/>
                          <a:pt x="10981" y="3836"/>
                          <a:pt x="10608" y="5104"/>
                        </a:cubicBezTo>
                        <a:cubicBezTo>
                          <a:pt x="10396" y="5890"/>
                          <a:pt x="9171" y="6258"/>
                          <a:pt x="7866" y="6258"/>
                        </a:cubicBezTo>
                        <a:cubicBezTo>
                          <a:pt x="6291" y="6258"/>
                          <a:pt x="4601" y="5722"/>
                          <a:pt x="4437" y="4737"/>
                        </a:cubicBezTo>
                        <a:cubicBezTo>
                          <a:pt x="4137" y="2936"/>
                          <a:pt x="3970" y="0"/>
                          <a:pt x="3970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endParaRPr sz="2400"/>
                  </a:p>
                </p:txBody>
              </p:sp>
              <p:sp>
                <p:nvSpPr>
                  <p:cNvPr id="1778" name="Google Shape;1778;p44"/>
                  <p:cNvSpPr/>
                  <p:nvPr/>
                </p:nvSpPr>
                <p:spPr>
                  <a:xfrm>
                    <a:off x="4178101" y="1563896"/>
                    <a:ext cx="387748" cy="471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179" h="18481" extrusionOk="0">
                        <a:moveTo>
                          <a:pt x="2736" y="1"/>
                        </a:moveTo>
                        <a:cubicBezTo>
                          <a:pt x="2636" y="1"/>
                          <a:pt x="2569" y="34"/>
                          <a:pt x="2569" y="134"/>
                        </a:cubicBezTo>
                        <a:lnTo>
                          <a:pt x="2102" y="4304"/>
                        </a:lnTo>
                        <a:cubicBezTo>
                          <a:pt x="1835" y="4837"/>
                          <a:pt x="1" y="8507"/>
                          <a:pt x="1135" y="9207"/>
                        </a:cubicBezTo>
                        <a:cubicBezTo>
                          <a:pt x="1969" y="9708"/>
                          <a:pt x="2636" y="9808"/>
                          <a:pt x="2969" y="9808"/>
                        </a:cubicBezTo>
                        <a:lnTo>
                          <a:pt x="2502" y="18180"/>
                        </a:lnTo>
                        <a:cubicBezTo>
                          <a:pt x="2469" y="18247"/>
                          <a:pt x="2569" y="18347"/>
                          <a:pt x="2636" y="18347"/>
                        </a:cubicBezTo>
                        <a:cubicBezTo>
                          <a:pt x="2803" y="18347"/>
                          <a:pt x="4337" y="18480"/>
                          <a:pt x="6338" y="18480"/>
                        </a:cubicBezTo>
                        <a:cubicBezTo>
                          <a:pt x="9474" y="18480"/>
                          <a:pt x="13644" y="18147"/>
                          <a:pt x="15111" y="16579"/>
                        </a:cubicBezTo>
                        <a:cubicBezTo>
                          <a:pt x="15178" y="16546"/>
                          <a:pt x="15178" y="16412"/>
                          <a:pt x="15111" y="16379"/>
                        </a:cubicBezTo>
                        <a:cubicBezTo>
                          <a:pt x="15095" y="16346"/>
                          <a:pt x="15053" y="16329"/>
                          <a:pt x="15011" y="16329"/>
                        </a:cubicBezTo>
                        <a:cubicBezTo>
                          <a:pt x="14970" y="16329"/>
                          <a:pt x="14928" y="16346"/>
                          <a:pt x="14911" y="16379"/>
                        </a:cubicBezTo>
                        <a:cubicBezTo>
                          <a:pt x="13528" y="17870"/>
                          <a:pt x="9388" y="18171"/>
                          <a:pt x="6298" y="18171"/>
                        </a:cubicBezTo>
                        <a:cubicBezTo>
                          <a:pt x="4618" y="18171"/>
                          <a:pt x="3249" y="18082"/>
                          <a:pt x="2803" y="18047"/>
                        </a:cubicBezTo>
                        <a:lnTo>
                          <a:pt x="3270" y="9641"/>
                        </a:lnTo>
                        <a:cubicBezTo>
                          <a:pt x="3270" y="9574"/>
                          <a:pt x="3270" y="9541"/>
                          <a:pt x="3236" y="9507"/>
                        </a:cubicBezTo>
                        <a:cubicBezTo>
                          <a:pt x="3170" y="9474"/>
                          <a:pt x="3136" y="9474"/>
                          <a:pt x="3103" y="9474"/>
                        </a:cubicBezTo>
                        <a:cubicBezTo>
                          <a:pt x="3103" y="9474"/>
                          <a:pt x="3079" y="9476"/>
                          <a:pt x="3033" y="9476"/>
                        </a:cubicBezTo>
                        <a:cubicBezTo>
                          <a:pt x="2818" y="9476"/>
                          <a:pt x="2128" y="9431"/>
                          <a:pt x="1302" y="8907"/>
                        </a:cubicBezTo>
                        <a:cubicBezTo>
                          <a:pt x="601" y="8507"/>
                          <a:pt x="1602" y="5905"/>
                          <a:pt x="2402" y="4370"/>
                        </a:cubicBezTo>
                        <a:lnTo>
                          <a:pt x="2402" y="4337"/>
                        </a:lnTo>
                        <a:lnTo>
                          <a:pt x="2836" y="167"/>
                        </a:lnTo>
                        <a:cubicBezTo>
                          <a:pt x="2903" y="67"/>
                          <a:pt x="2803" y="1"/>
                          <a:pt x="2736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endParaRPr sz="2400"/>
                  </a:p>
                </p:txBody>
              </p:sp>
              <p:sp>
                <p:nvSpPr>
                  <p:cNvPr id="1779" name="Google Shape;1779;p44"/>
                  <p:cNvSpPr/>
                  <p:nvPr/>
                </p:nvSpPr>
                <p:spPr>
                  <a:xfrm>
                    <a:off x="4230920" y="1208352"/>
                    <a:ext cx="298263" cy="5575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676" h="21833" extrusionOk="0">
                        <a:moveTo>
                          <a:pt x="4688" y="1"/>
                        </a:moveTo>
                        <a:cubicBezTo>
                          <a:pt x="1698" y="1"/>
                          <a:pt x="1" y="1913"/>
                          <a:pt x="1" y="1913"/>
                        </a:cubicBezTo>
                        <a:cubicBezTo>
                          <a:pt x="1" y="1913"/>
                          <a:pt x="201" y="5249"/>
                          <a:pt x="2569" y="5983"/>
                        </a:cubicBezTo>
                        <a:lnTo>
                          <a:pt x="2736" y="9051"/>
                        </a:lnTo>
                        <a:cubicBezTo>
                          <a:pt x="2436" y="13421"/>
                          <a:pt x="3403" y="18925"/>
                          <a:pt x="4437" y="21494"/>
                        </a:cubicBezTo>
                        <a:cubicBezTo>
                          <a:pt x="4762" y="21734"/>
                          <a:pt x="5204" y="21833"/>
                          <a:pt x="5712" y="21833"/>
                        </a:cubicBezTo>
                        <a:cubicBezTo>
                          <a:pt x="8021" y="21833"/>
                          <a:pt x="11676" y="19792"/>
                          <a:pt x="11676" y="19792"/>
                        </a:cubicBezTo>
                        <a:cubicBezTo>
                          <a:pt x="11676" y="19792"/>
                          <a:pt x="10041" y="15489"/>
                          <a:pt x="9941" y="12387"/>
                        </a:cubicBezTo>
                        <a:cubicBezTo>
                          <a:pt x="9874" y="9252"/>
                          <a:pt x="10542" y="1146"/>
                          <a:pt x="6439" y="212"/>
                        </a:cubicBezTo>
                        <a:cubicBezTo>
                          <a:pt x="5814" y="63"/>
                          <a:pt x="5230" y="1"/>
                          <a:pt x="4688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endParaRPr sz="2400"/>
                  </a:p>
                </p:txBody>
              </p:sp>
              <p:sp>
                <p:nvSpPr>
                  <p:cNvPr id="1780" name="Google Shape;1780;p44"/>
                  <p:cNvSpPr/>
                  <p:nvPr/>
                </p:nvSpPr>
                <p:spPr>
                  <a:xfrm>
                    <a:off x="4277788" y="1350840"/>
                    <a:ext cx="77555" cy="928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36" h="3636" extrusionOk="0">
                        <a:moveTo>
                          <a:pt x="1961" y="0"/>
                        </a:moveTo>
                        <a:cubicBezTo>
                          <a:pt x="1148" y="0"/>
                          <a:pt x="67" y="804"/>
                          <a:pt x="67" y="804"/>
                        </a:cubicBezTo>
                        <a:lnTo>
                          <a:pt x="0" y="3005"/>
                        </a:lnTo>
                        <a:cubicBezTo>
                          <a:pt x="0" y="3005"/>
                          <a:pt x="534" y="3636"/>
                          <a:pt x="1290" y="3636"/>
                        </a:cubicBezTo>
                        <a:cubicBezTo>
                          <a:pt x="1421" y="3636"/>
                          <a:pt x="1559" y="3617"/>
                          <a:pt x="1702" y="3573"/>
                        </a:cubicBezTo>
                        <a:cubicBezTo>
                          <a:pt x="2602" y="3306"/>
                          <a:pt x="3036" y="3072"/>
                          <a:pt x="2836" y="1004"/>
                        </a:cubicBezTo>
                        <a:cubicBezTo>
                          <a:pt x="2776" y="245"/>
                          <a:pt x="2409" y="0"/>
                          <a:pt x="1961" y="0"/>
                        </a:cubicBezTo>
                        <a:close/>
                      </a:path>
                    </a:pathLst>
                  </a:custGeom>
                  <a:solidFill>
                    <a:srgbClr val="B56A37"/>
                  </a:solidFill>
                  <a:ln>
                    <a:noFill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endParaRPr sz="2400"/>
                  </a:p>
                </p:txBody>
              </p:sp>
              <p:sp>
                <p:nvSpPr>
                  <p:cNvPr id="1781" name="Google Shape;1781;p44"/>
                  <p:cNvSpPr/>
                  <p:nvPr/>
                </p:nvSpPr>
                <p:spPr>
                  <a:xfrm>
                    <a:off x="4292269" y="1375614"/>
                    <a:ext cx="39212" cy="366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35" h="1435" extrusionOk="0">
                        <a:moveTo>
                          <a:pt x="1368" y="1"/>
                        </a:moveTo>
                        <a:cubicBezTo>
                          <a:pt x="434" y="34"/>
                          <a:pt x="34" y="868"/>
                          <a:pt x="0" y="1268"/>
                        </a:cubicBezTo>
                        <a:cubicBezTo>
                          <a:pt x="0" y="1368"/>
                          <a:pt x="101" y="1435"/>
                          <a:pt x="167" y="1435"/>
                        </a:cubicBezTo>
                        <a:cubicBezTo>
                          <a:pt x="267" y="1435"/>
                          <a:pt x="334" y="1368"/>
                          <a:pt x="301" y="1335"/>
                        </a:cubicBezTo>
                        <a:cubicBezTo>
                          <a:pt x="301" y="1335"/>
                          <a:pt x="434" y="368"/>
                          <a:pt x="1368" y="334"/>
                        </a:cubicBezTo>
                        <a:cubicBezTo>
                          <a:pt x="1502" y="334"/>
                          <a:pt x="1535" y="234"/>
                          <a:pt x="1535" y="167"/>
                        </a:cubicBezTo>
                        <a:cubicBezTo>
                          <a:pt x="1535" y="34"/>
                          <a:pt x="1468" y="1"/>
                          <a:pt x="1368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endParaRPr sz="2400"/>
                  </a:p>
                </p:txBody>
              </p:sp>
              <p:sp>
                <p:nvSpPr>
                  <p:cNvPr id="1782" name="Google Shape;1782;p44"/>
                  <p:cNvSpPr/>
                  <p:nvPr/>
                </p:nvSpPr>
                <p:spPr>
                  <a:xfrm>
                    <a:off x="4348510" y="1529826"/>
                    <a:ext cx="57093" cy="2138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35" h="8373" extrusionOk="0">
                        <a:moveTo>
                          <a:pt x="200" y="0"/>
                        </a:moveTo>
                        <a:cubicBezTo>
                          <a:pt x="100" y="0"/>
                          <a:pt x="0" y="67"/>
                          <a:pt x="0" y="167"/>
                        </a:cubicBezTo>
                        <a:cubicBezTo>
                          <a:pt x="0" y="367"/>
                          <a:pt x="133" y="5738"/>
                          <a:pt x="1901" y="8306"/>
                        </a:cubicBezTo>
                        <a:cubicBezTo>
                          <a:pt x="1935" y="8340"/>
                          <a:pt x="1968" y="8373"/>
                          <a:pt x="2001" y="8373"/>
                        </a:cubicBezTo>
                        <a:cubicBezTo>
                          <a:pt x="2068" y="8373"/>
                          <a:pt x="2102" y="8340"/>
                          <a:pt x="2135" y="8340"/>
                        </a:cubicBezTo>
                        <a:cubicBezTo>
                          <a:pt x="2235" y="8306"/>
                          <a:pt x="2235" y="8206"/>
                          <a:pt x="2202" y="8139"/>
                        </a:cubicBezTo>
                        <a:cubicBezTo>
                          <a:pt x="467" y="5671"/>
                          <a:pt x="367" y="200"/>
                          <a:pt x="367" y="167"/>
                        </a:cubicBezTo>
                        <a:cubicBezTo>
                          <a:pt x="367" y="67"/>
                          <a:pt x="267" y="0"/>
                          <a:pt x="200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endParaRPr sz="2400"/>
                  </a:p>
                </p:txBody>
              </p:sp>
              <p:sp>
                <p:nvSpPr>
                  <p:cNvPr id="1783" name="Google Shape;1783;p44"/>
                  <p:cNvSpPr/>
                  <p:nvPr/>
                </p:nvSpPr>
                <p:spPr>
                  <a:xfrm>
                    <a:off x="4441351" y="1465924"/>
                    <a:ext cx="26465" cy="1269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36" h="4971" extrusionOk="0">
                        <a:moveTo>
                          <a:pt x="168" y="1"/>
                        </a:moveTo>
                        <a:cubicBezTo>
                          <a:pt x="101" y="1"/>
                          <a:pt x="1" y="67"/>
                          <a:pt x="1" y="167"/>
                        </a:cubicBezTo>
                        <a:cubicBezTo>
                          <a:pt x="1" y="301"/>
                          <a:pt x="1" y="3970"/>
                          <a:pt x="768" y="4904"/>
                        </a:cubicBezTo>
                        <a:cubicBezTo>
                          <a:pt x="802" y="4904"/>
                          <a:pt x="835" y="4971"/>
                          <a:pt x="868" y="4971"/>
                        </a:cubicBezTo>
                        <a:cubicBezTo>
                          <a:pt x="913" y="4971"/>
                          <a:pt x="942" y="4941"/>
                          <a:pt x="957" y="4941"/>
                        </a:cubicBezTo>
                        <a:cubicBezTo>
                          <a:pt x="965" y="4941"/>
                          <a:pt x="968" y="4949"/>
                          <a:pt x="968" y="4971"/>
                        </a:cubicBezTo>
                        <a:cubicBezTo>
                          <a:pt x="1035" y="4904"/>
                          <a:pt x="1035" y="4837"/>
                          <a:pt x="1002" y="4737"/>
                        </a:cubicBezTo>
                        <a:cubicBezTo>
                          <a:pt x="335" y="3837"/>
                          <a:pt x="335" y="201"/>
                          <a:pt x="335" y="167"/>
                        </a:cubicBezTo>
                        <a:cubicBezTo>
                          <a:pt x="335" y="67"/>
                          <a:pt x="268" y="1"/>
                          <a:pt x="168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endParaRPr sz="2400"/>
                  </a:p>
                </p:txBody>
              </p:sp>
              <p:sp>
                <p:nvSpPr>
                  <p:cNvPr id="1784" name="Google Shape;1784;p44"/>
                  <p:cNvSpPr/>
                  <p:nvPr/>
                </p:nvSpPr>
                <p:spPr>
                  <a:xfrm>
                    <a:off x="4374051" y="1242703"/>
                    <a:ext cx="57987" cy="9203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70" h="3604" extrusionOk="0">
                        <a:moveTo>
                          <a:pt x="168" y="1"/>
                        </a:moveTo>
                        <a:cubicBezTo>
                          <a:pt x="101" y="1"/>
                          <a:pt x="1" y="101"/>
                          <a:pt x="1" y="168"/>
                        </a:cubicBezTo>
                        <a:cubicBezTo>
                          <a:pt x="1" y="268"/>
                          <a:pt x="101" y="334"/>
                          <a:pt x="168" y="334"/>
                        </a:cubicBezTo>
                        <a:cubicBezTo>
                          <a:pt x="234" y="334"/>
                          <a:pt x="1769" y="401"/>
                          <a:pt x="1935" y="3437"/>
                        </a:cubicBezTo>
                        <a:cubicBezTo>
                          <a:pt x="1935" y="3537"/>
                          <a:pt x="2002" y="3604"/>
                          <a:pt x="2102" y="3604"/>
                        </a:cubicBezTo>
                        <a:cubicBezTo>
                          <a:pt x="2236" y="3570"/>
                          <a:pt x="2269" y="3537"/>
                          <a:pt x="2269" y="3403"/>
                        </a:cubicBezTo>
                        <a:cubicBezTo>
                          <a:pt x="2069" y="68"/>
                          <a:pt x="268" y="1"/>
                          <a:pt x="168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endParaRPr sz="2400"/>
                  </a:p>
                </p:txBody>
              </p:sp>
              <p:sp>
                <p:nvSpPr>
                  <p:cNvPr id="1785" name="Google Shape;1785;p44"/>
                  <p:cNvSpPr/>
                  <p:nvPr/>
                </p:nvSpPr>
                <p:spPr>
                  <a:xfrm>
                    <a:off x="4376605" y="1279890"/>
                    <a:ext cx="33260" cy="727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02" h="2848" extrusionOk="0">
                        <a:moveTo>
                          <a:pt x="180" y="0"/>
                        </a:moveTo>
                        <a:cubicBezTo>
                          <a:pt x="122" y="0"/>
                          <a:pt x="59" y="38"/>
                          <a:pt x="34" y="113"/>
                        </a:cubicBezTo>
                        <a:cubicBezTo>
                          <a:pt x="1" y="179"/>
                          <a:pt x="34" y="280"/>
                          <a:pt x="134" y="313"/>
                        </a:cubicBezTo>
                        <a:cubicBezTo>
                          <a:pt x="134" y="313"/>
                          <a:pt x="868" y="747"/>
                          <a:pt x="968" y="2681"/>
                        </a:cubicBezTo>
                        <a:cubicBezTo>
                          <a:pt x="968" y="2781"/>
                          <a:pt x="1035" y="2848"/>
                          <a:pt x="1135" y="2848"/>
                        </a:cubicBezTo>
                        <a:cubicBezTo>
                          <a:pt x="1202" y="2848"/>
                          <a:pt x="1302" y="2781"/>
                          <a:pt x="1235" y="2681"/>
                        </a:cubicBezTo>
                        <a:cubicBezTo>
                          <a:pt x="1168" y="513"/>
                          <a:pt x="301" y="13"/>
                          <a:pt x="234" y="13"/>
                        </a:cubicBezTo>
                        <a:cubicBezTo>
                          <a:pt x="218" y="4"/>
                          <a:pt x="199" y="0"/>
                          <a:pt x="180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endParaRPr sz="2400"/>
                  </a:p>
                </p:txBody>
              </p:sp>
            </p:grpSp>
            <p:sp>
              <p:nvSpPr>
                <p:cNvPr id="1786" name="Google Shape;1786;p44"/>
                <p:cNvSpPr/>
                <p:nvPr/>
              </p:nvSpPr>
              <p:spPr>
                <a:xfrm>
                  <a:off x="4222415" y="1348261"/>
                  <a:ext cx="19619" cy="259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8" h="1017" extrusionOk="0">
                      <a:moveTo>
                        <a:pt x="318" y="1"/>
                      </a:moveTo>
                      <a:cubicBezTo>
                        <a:pt x="301" y="1"/>
                        <a:pt x="284" y="2"/>
                        <a:pt x="267" y="4"/>
                      </a:cubicBezTo>
                      <a:cubicBezTo>
                        <a:pt x="67" y="71"/>
                        <a:pt x="0" y="304"/>
                        <a:pt x="34" y="605"/>
                      </a:cubicBezTo>
                      <a:cubicBezTo>
                        <a:pt x="63" y="811"/>
                        <a:pt x="222" y="1017"/>
                        <a:pt x="419" y="1017"/>
                      </a:cubicBezTo>
                      <a:cubicBezTo>
                        <a:pt x="446" y="1017"/>
                        <a:pt x="473" y="1013"/>
                        <a:pt x="501" y="1005"/>
                      </a:cubicBezTo>
                      <a:cubicBezTo>
                        <a:pt x="701" y="972"/>
                        <a:pt x="767" y="738"/>
                        <a:pt x="734" y="438"/>
                      </a:cubicBezTo>
                      <a:cubicBezTo>
                        <a:pt x="703" y="191"/>
                        <a:pt x="529" y="1"/>
                        <a:pt x="31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1787" name="Google Shape;1787;p44"/>
                <p:cNvSpPr/>
                <p:nvPr/>
              </p:nvSpPr>
              <p:spPr>
                <a:xfrm>
                  <a:off x="4214727" y="1396915"/>
                  <a:ext cx="40080" cy="272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69" h="1068" extrusionOk="0">
                      <a:moveTo>
                        <a:pt x="1469" y="1"/>
                      </a:moveTo>
                      <a:cubicBezTo>
                        <a:pt x="1369" y="1"/>
                        <a:pt x="1302" y="34"/>
                        <a:pt x="1302" y="101"/>
                      </a:cubicBezTo>
                      <a:cubicBezTo>
                        <a:pt x="1202" y="401"/>
                        <a:pt x="1068" y="568"/>
                        <a:pt x="902" y="701"/>
                      </a:cubicBezTo>
                      <a:cubicBezTo>
                        <a:pt x="799" y="765"/>
                        <a:pt x="677" y="785"/>
                        <a:pt x="565" y="785"/>
                      </a:cubicBezTo>
                      <a:cubicBezTo>
                        <a:pt x="386" y="785"/>
                        <a:pt x="234" y="734"/>
                        <a:pt x="234" y="734"/>
                      </a:cubicBezTo>
                      <a:cubicBezTo>
                        <a:pt x="218" y="726"/>
                        <a:pt x="199" y="722"/>
                        <a:pt x="180" y="722"/>
                      </a:cubicBezTo>
                      <a:cubicBezTo>
                        <a:pt x="122" y="722"/>
                        <a:pt x="59" y="759"/>
                        <a:pt x="34" y="835"/>
                      </a:cubicBezTo>
                      <a:cubicBezTo>
                        <a:pt x="1" y="901"/>
                        <a:pt x="34" y="1001"/>
                        <a:pt x="134" y="1035"/>
                      </a:cubicBezTo>
                      <a:cubicBezTo>
                        <a:pt x="134" y="1035"/>
                        <a:pt x="301" y="1068"/>
                        <a:pt x="501" y="1068"/>
                      </a:cubicBezTo>
                      <a:cubicBezTo>
                        <a:pt x="668" y="1068"/>
                        <a:pt x="835" y="1035"/>
                        <a:pt x="1068" y="935"/>
                      </a:cubicBezTo>
                      <a:cubicBezTo>
                        <a:pt x="1335" y="768"/>
                        <a:pt x="1502" y="534"/>
                        <a:pt x="1569" y="167"/>
                      </a:cubicBezTo>
                      <a:cubicBezTo>
                        <a:pt x="1569" y="67"/>
                        <a:pt x="1535" y="1"/>
                        <a:pt x="146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1788" name="Google Shape;1788;p44"/>
              <p:cNvGrpSpPr/>
              <p:nvPr/>
            </p:nvGrpSpPr>
            <p:grpSpPr>
              <a:xfrm>
                <a:off x="1809617" y="1975527"/>
                <a:ext cx="640768" cy="1305148"/>
                <a:chOff x="1809617" y="1975527"/>
                <a:chExt cx="640768" cy="1305148"/>
              </a:xfrm>
            </p:grpSpPr>
            <p:sp>
              <p:nvSpPr>
                <p:cNvPr id="1789" name="Google Shape;1789;p44"/>
                <p:cNvSpPr/>
                <p:nvPr/>
              </p:nvSpPr>
              <p:spPr>
                <a:xfrm>
                  <a:off x="1840292" y="2662762"/>
                  <a:ext cx="452504" cy="589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714" h="23069" extrusionOk="0">
                      <a:moveTo>
                        <a:pt x="10139" y="0"/>
                      </a:moveTo>
                      <a:cubicBezTo>
                        <a:pt x="6959" y="0"/>
                        <a:pt x="1201" y="2475"/>
                        <a:pt x="1201" y="2475"/>
                      </a:cubicBezTo>
                      <a:cubicBezTo>
                        <a:pt x="1201" y="2475"/>
                        <a:pt x="201" y="7545"/>
                        <a:pt x="201" y="13916"/>
                      </a:cubicBezTo>
                      <a:cubicBezTo>
                        <a:pt x="201" y="18686"/>
                        <a:pt x="67" y="21322"/>
                        <a:pt x="1" y="22322"/>
                      </a:cubicBezTo>
                      <a:cubicBezTo>
                        <a:pt x="485" y="22575"/>
                        <a:pt x="1490" y="23068"/>
                        <a:pt x="2256" y="23068"/>
                      </a:cubicBezTo>
                      <a:cubicBezTo>
                        <a:pt x="2702" y="23068"/>
                        <a:pt x="3068" y="22901"/>
                        <a:pt x="3203" y="22422"/>
                      </a:cubicBezTo>
                      <a:cubicBezTo>
                        <a:pt x="2736" y="22089"/>
                        <a:pt x="2302" y="21889"/>
                        <a:pt x="2302" y="21889"/>
                      </a:cubicBezTo>
                      <a:cubicBezTo>
                        <a:pt x="2302" y="21889"/>
                        <a:pt x="3069" y="8512"/>
                        <a:pt x="4804" y="7078"/>
                      </a:cubicBezTo>
                      <a:cubicBezTo>
                        <a:pt x="5659" y="6401"/>
                        <a:pt x="7497" y="5988"/>
                        <a:pt x="9280" y="5988"/>
                      </a:cubicBezTo>
                      <a:cubicBezTo>
                        <a:pt x="11184" y="5988"/>
                        <a:pt x="13027" y="6459"/>
                        <a:pt x="13544" y="7578"/>
                      </a:cubicBezTo>
                      <a:cubicBezTo>
                        <a:pt x="14378" y="9380"/>
                        <a:pt x="13877" y="13349"/>
                        <a:pt x="14077" y="15017"/>
                      </a:cubicBezTo>
                      <a:cubicBezTo>
                        <a:pt x="14507" y="15068"/>
                        <a:pt x="16027" y="15730"/>
                        <a:pt x="17000" y="15730"/>
                      </a:cubicBezTo>
                      <a:cubicBezTo>
                        <a:pt x="17312" y="15730"/>
                        <a:pt x="17568" y="15662"/>
                        <a:pt x="17713" y="15484"/>
                      </a:cubicBezTo>
                      <a:cubicBezTo>
                        <a:pt x="17280" y="14917"/>
                        <a:pt x="16379" y="14350"/>
                        <a:pt x="16379" y="14350"/>
                      </a:cubicBezTo>
                      <a:cubicBezTo>
                        <a:pt x="16379" y="14350"/>
                        <a:pt x="17446" y="6878"/>
                        <a:pt x="17113" y="4376"/>
                      </a:cubicBezTo>
                      <a:cubicBezTo>
                        <a:pt x="16779" y="1874"/>
                        <a:pt x="13911" y="974"/>
                        <a:pt x="11242" y="140"/>
                      </a:cubicBezTo>
                      <a:cubicBezTo>
                        <a:pt x="10932" y="43"/>
                        <a:pt x="10558" y="0"/>
                        <a:pt x="10139" y="0"/>
                      </a:cubicBezTo>
                      <a:close/>
                    </a:path>
                  </a:pathLst>
                </a:custGeom>
                <a:solidFill>
                  <a:srgbClr val="EFD1BD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1790" name="Google Shape;1790;p44"/>
                <p:cNvSpPr/>
                <p:nvPr/>
              </p:nvSpPr>
              <p:spPr>
                <a:xfrm>
                  <a:off x="2143590" y="1977698"/>
                  <a:ext cx="306795" cy="427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10" h="16756" extrusionOk="0">
                      <a:moveTo>
                        <a:pt x="8618" y="1"/>
                      </a:moveTo>
                      <a:cubicBezTo>
                        <a:pt x="7935" y="1"/>
                        <a:pt x="6672" y="3946"/>
                        <a:pt x="6672" y="3946"/>
                      </a:cubicBezTo>
                      <a:lnTo>
                        <a:pt x="6005" y="2979"/>
                      </a:lnTo>
                      <a:lnTo>
                        <a:pt x="5772" y="6848"/>
                      </a:lnTo>
                      <a:lnTo>
                        <a:pt x="1" y="14854"/>
                      </a:lnTo>
                      <a:lnTo>
                        <a:pt x="1569" y="16756"/>
                      </a:lnTo>
                      <a:cubicBezTo>
                        <a:pt x="1569" y="16756"/>
                        <a:pt x="6706" y="9817"/>
                        <a:pt x="7573" y="7649"/>
                      </a:cubicBezTo>
                      <a:cubicBezTo>
                        <a:pt x="9341" y="7415"/>
                        <a:pt x="12009" y="3913"/>
                        <a:pt x="11509" y="3413"/>
                      </a:cubicBezTo>
                      <a:cubicBezTo>
                        <a:pt x="11445" y="3353"/>
                        <a:pt x="11376" y="3326"/>
                        <a:pt x="11303" y="3326"/>
                      </a:cubicBezTo>
                      <a:cubicBezTo>
                        <a:pt x="10934" y="3326"/>
                        <a:pt x="10484" y="4013"/>
                        <a:pt x="10244" y="4432"/>
                      </a:cubicBezTo>
                      <a:lnTo>
                        <a:pt x="10244" y="4432"/>
                      </a:lnTo>
                      <a:cubicBezTo>
                        <a:pt x="10531" y="3871"/>
                        <a:pt x="11048" y="2727"/>
                        <a:pt x="10675" y="2379"/>
                      </a:cubicBezTo>
                      <a:cubicBezTo>
                        <a:pt x="10623" y="2330"/>
                        <a:pt x="10565" y="2308"/>
                        <a:pt x="10503" y="2308"/>
                      </a:cubicBezTo>
                      <a:cubicBezTo>
                        <a:pt x="9981" y="2308"/>
                        <a:pt x="9175" y="3846"/>
                        <a:pt x="9142" y="3911"/>
                      </a:cubicBezTo>
                      <a:lnTo>
                        <a:pt x="9142" y="3911"/>
                      </a:lnTo>
                      <a:cubicBezTo>
                        <a:pt x="9183" y="3832"/>
                        <a:pt x="10363" y="1538"/>
                        <a:pt x="9708" y="1178"/>
                      </a:cubicBezTo>
                      <a:cubicBezTo>
                        <a:pt x="9660" y="1151"/>
                        <a:pt x="9611" y="1139"/>
                        <a:pt x="9562" y="1139"/>
                      </a:cubicBezTo>
                      <a:cubicBezTo>
                        <a:pt x="9025" y="1139"/>
                        <a:pt x="8430" y="2589"/>
                        <a:pt x="8257" y="3044"/>
                      </a:cubicBezTo>
                      <a:lnTo>
                        <a:pt x="8257" y="3044"/>
                      </a:lnTo>
                      <a:cubicBezTo>
                        <a:pt x="8468" y="2462"/>
                        <a:pt x="9255" y="185"/>
                        <a:pt x="8674" y="10"/>
                      </a:cubicBezTo>
                      <a:cubicBezTo>
                        <a:pt x="8655" y="4"/>
                        <a:pt x="8637" y="1"/>
                        <a:pt x="8618" y="1"/>
                      </a:cubicBezTo>
                      <a:close/>
                    </a:path>
                  </a:pathLst>
                </a:custGeom>
                <a:solidFill>
                  <a:srgbClr val="EFD1BD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1791" name="Google Shape;1791;p44"/>
                <p:cNvSpPr/>
                <p:nvPr/>
              </p:nvSpPr>
              <p:spPr>
                <a:xfrm>
                  <a:off x="2179373" y="1975527"/>
                  <a:ext cx="267584" cy="4351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75" h="17041" extrusionOk="0">
                      <a:moveTo>
                        <a:pt x="7360" y="1"/>
                      </a:moveTo>
                      <a:cubicBezTo>
                        <a:pt x="7303" y="1"/>
                        <a:pt x="7263" y="48"/>
                        <a:pt x="7239" y="95"/>
                      </a:cubicBezTo>
                      <a:cubicBezTo>
                        <a:pt x="7173" y="195"/>
                        <a:pt x="7239" y="262"/>
                        <a:pt x="7306" y="295"/>
                      </a:cubicBezTo>
                      <a:lnTo>
                        <a:pt x="7339" y="362"/>
                      </a:lnTo>
                      <a:cubicBezTo>
                        <a:pt x="7573" y="762"/>
                        <a:pt x="7173" y="2130"/>
                        <a:pt x="6839" y="3064"/>
                      </a:cubicBezTo>
                      <a:cubicBezTo>
                        <a:pt x="6806" y="3131"/>
                        <a:pt x="6772" y="3231"/>
                        <a:pt x="6772" y="3264"/>
                      </a:cubicBezTo>
                      <a:cubicBezTo>
                        <a:pt x="6739" y="3364"/>
                        <a:pt x="6772" y="3431"/>
                        <a:pt x="6839" y="3464"/>
                      </a:cubicBezTo>
                      <a:cubicBezTo>
                        <a:pt x="6868" y="3484"/>
                        <a:pt x="6895" y="3492"/>
                        <a:pt x="6919" y="3492"/>
                      </a:cubicBezTo>
                      <a:cubicBezTo>
                        <a:pt x="6978" y="3492"/>
                        <a:pt x="7025" y="3445"/>
                        <a:pt x="7072" y="3398"/>
                      </a:cubicBezTo>
                      <a:cubicBezTo>
                        <a:pt x="7072" y="3398"/>
                        <a:pt x="7106" y="3297"/>
                        <a:pt x="7139" y="3197"/>
                      </a:cubicBezTo>
                      <a:cubicBezTo>
                        <a:pt x="7406" y="2530"/>
                        <a:pt x="7840" y="1596"/>
                        <a:pt x="8173" y="1463"/>
                      </a:cubicBezTo>
                      <a:cubicBezTo>
                        <a:pt x="8207" y="1446"/>
                        <a:pt x="8232" y="1438"/>
                        <a:pt x="8252" y="1438"/>
                      </a:cubicBezTo>
                      <a:cubicBezTo>
                        <a:pt x="8273" y="1438"/>
                        <a:pt x="8290" y="1446"/>
                        <a:pt x="8307" y="1463"/>
                      </a:cubicBezTo>
                      <a:cubicBezTo>
                        <a:pt x="8640" y="1630"/>
                        <a:pt x="8140" y="3031"/>
                        <a:pt x="7673" y="3931"/>
                      </a:cubicBezTo>
                      <a:cubicBezTo>
                        <a:pt x="7640" y="3931"/>
                        <a:pt x="7640" y="3965"/>
                        <a:pt x="7640" y="3965"/>
                      </a:cubicBezTo>
                      <a:cubicBezTo>
                        <a:pt x="7606" y="4065"/>
                        <a:pt x="7640" y="4131"/>
                        <a:pt x="7740" y="4198"/>
                      </a:cubicBezTo>
                      <a:cubicBezTo>
                        <a:pt x="7756" y="4206"/>
                        <a:pt x="7775" y="4211"/>
                        <a:pt x="7794" y="4211"/>
                      </a:cubicBezTo>
                      <a:cubicBezTo>
                        <a:pt x="7852" y="4211"/>
                        <a:pt x="7915" y="4173"/>
                        <a:pt x="7940" y="4098"/>
                      </a:cubicBezTo>
                      <a:cubicBezTo>
                        <a:pt x="7940" y="4065"/>
                        <a:pt x="7973" y="4065"/>
                        <a:pt x="7973" y="4031"/>
                      </a:cubicBezTo>
                      <a:cubicBezTo>
                        <a:pt x="8273" y="3464"/>
                        <a:pt x="8807" y="2630"/>
                        <a:pt x="9141" y="2564"/>
                      </a:cubicBezTo>
                      <a:cubicBezTo>
                        <a:pt x="9174" y="2564"/>
                        <a:pt x="9174" y="2564"/>
                        <a:pt x="9241" y="2597"/>
                      </a:cubicBezTo>
                      <a:cubicBezTo>
                        <a:pt x="9441" y="2797"/>
                        <a:pt x="9141" y="3631"/>
                        <a:pt x="8807" y="4365"/>
                      </a:cubicBezTo>
                      <a:cubicBezTo>
                        <a:pt x="8674" y="4565"/>
                        <a:pt x="8607" y="4732"/>
                        <a:pt x="8574" y="4799"/>
                      </a:cubicBezTo>
                      <a:cubicBezTo>
                        <a:pt x="8507" y="4899"/>
                        <a:pt x="8574" y="4965"/>
                        <a:pt x="8640" y="5032"/>
                      </a:cubicBezTo>
                      <a:cubicBezTo>
                        <a:pt x="8677" y="5044"/>
                        <a:pt x="8709" y="5052"/>
                        <a:pt x="8737" y="5052"/>
                      </a:cubicBezTo>
                      <a:cubicBezTo>
                        <a:pt x="8785" y="5052"/>
                        <a:pt x="8819" y="5029"/>
                        <a:pt x="8840" y="4965"/>
                      </a:cubicBezTo>
                      <a:cubicBezTo>
                        <a:pt x="8907" y="4899"/>
                        <a:pt x="9007" y="4732"/>
                        <a:pt x="9107" y="4532"/>
                      </a:cubicBezTo>
                      <a:cubicBezTo>
                        <a:pt x="9341" y="4065"/>
                        <a:pt x="9674" y="3631"/>
                        <a:pt x="9908" y="3598"/>
                      </a:cubicBezTo>
                      <a:cubicBezTo>
                        <a:pt x="9941" y="3598"/>
                        <a:pt x="9975" y="3598"/>
                        <a:pt x="10008" y="3631"/>
                      </a:cubicBezTo>
                      <a:cubicBezTo>
                        <a:pt x="10008" y="3631"/>
                        <a:pt x="10041" y="3764"/>
                        <a:pt x="9975" y="3965"/>
                      </a:cubicBezTo>
                      <a:cubicBezTo>
                        <a:pt x="9641" y="5065"/>
                        <a:pt x="7606" y="7434"/>
                        <a:pt x="6172" y="7601"/>
                      </a:cubicBezTo>
                      <a:cubicBezTo>
                        <a:pt x="6138" y="7601"/>
                        <a:pt x="6105" y="7634"/>
                        <a:pt x="6038" y="7701"/>
                      </a:cubicBezTo>
                      <a:cubicBezTo>
                        <a:pt x="5171" y="9802"/>
                        <a:pt x="101" y="16740"/>
                        <a:pt x="34" y="16774"/>
                      </a:cubicBezTo>
                      <a:cubicBezTo>
                        <a:pt x="1" y="16807"/>
                        <a:pt x="1" y="16941"/>
                        <a:pt x="101" y="16974"/>
                      </a:cubicBezTo>
                      <a:cubicBezTo>
                        <a:pt x="101" y="17041"/>
                        <a:pt x="134" y="17041"/>
                        <a:pt x="168" y="17041"/>
                      </a:cubicBezTo>
                      <a:cubicBezTo>
                        <a:pt x="201" y="17041"/>
                        <a:pt x="268" y="17041"/>
                        <a:pt x="401" y="16974"/>
                      </a:cubicBezTo>
                      <a:cubicBezTo>
                        <a:pt x="601" y="16674"/>
                        <a:pt x="5438" y="10102"/>
                        <a:pt x="6405" y="7901"/>
                      </a:cubicBezTo>
                      <a:cubicBezTo>
                        <a:pt x="7940" y="7634"/>
                        <a:pt x="9975" y="5232"/>
                        <a:pt x="10341" y="4098"/>
                      </a:cubicBezTo>
                      <a:cubicBezTo>
                        <a:pt x="10475" y="3798"/>
                        <a:pt x="10442" y="3564"/>
                        <a:pt x="10308" y="3431"/>
                      </a:cubicBezTo>
                      <a:cubicBezTo>
                        <a:pt x="10257" y="3329"/>
                        <a:pt x="10167" y="3285"/>
                        <a:pt x="10053" y="3285"/>
                      </a:cubicBezTo>
                      <a:cubicBezTo>
                        <a:pt x="10018" y="3285"/>
                        <a:pt x="9981" y="3290"/>
                        <a:pt x="9941" y="3297"/>
                      </a:cubicBezTo>
                      <a:cubicBezTo>
                        <a:pt x="9808" y="3297"/>
                        <a:pt x="9741" y="3398"/>
                        <a:pt x="9608" y="3464"/>
                      </a:cubicBezTo>
                      <a:cubicBezTo>
                        <a:pt x="9741" y="3031"/>
                        <a:pt x="9774" y="2597"/>
                        <a:pt x="9508" y="2397"/>
                      </a:cubicBezTo>
                      <a:cubicBezTo>
                        <a:pt x="9432" y="2322"/>
                        <a:pt x="9339" y="2284"/>
                        <a:pt x="9240" y="2284"/>
                      </a:cubicBezTo>
                      <a:cubicBezTo>
                        <a:pt x="9207" y="2284"/>
                        <a:pt x="9174" y="2288"/>
                        <a:pt x="9141" y="2297"/>
                      </a:cubicBezTo>
                      <a:cubicBezTo>
                        <a:pt x="8974" y="2363"/>
                        <a:pt x="8807" y="2464"/>
                        <a:pt x="8640" y="2630"/>
                      </a:cubicBezTo>
                      <a:cubicBezTo>
                        <a:pt x="8807" y="2030"/>
                        <a:pt x="8907" y="1396"/>
                        <a:pt x="8507" y="1196"/>
                      </a:cubicBezTo>
                      <a:cubicBezTo>
                        <a:pt x="8443" y="1133"/>
                        <a:pt x="8353" y="1109"/>
                        <a:pt x="8262" y="1109"/>
                      </a:cubicBezTo>
                      <a:cubicBezTo>
                        <a:pt x="8209" y="1109"/>
                        <a:pt x="8155" y="1117"/>
                        <a:pt x="8107" y="1129"/>
                      </a:cubicBezTo>
                      <a:cubicBezTo>
                        <a:pt x="7940" y="1229"/>
                        <a:pt x="7806" y="1363"/>
                        <a:pt x="7640" y="1563"/>
                      </a:cubicBezTo>
                      <a:cubicBezTo>
                        <a:pt x="7773" y="1029"/>
                        <a:pt x="7806" y="529"/>
                        <a:pt x="7673" y="229"/>
                      </a:cubicBezTo>
                      <a:cubicBezTo>
                        <a:pt x="7606" y="95"/>
                        <a:pt x="7506" y="62"/>
                        <a:pt x="7439" y="28"/>
                      </a:cubicBezTo>
                      <a:cubicBezTo>
                        <a:pt x="7410" y="9"/>
                        <a:pt x="7384" y="1"/>
                        <a:pt x="736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1792" name="Google Shape;1792;p44"/>
                <p:cNvSpPr/>
                <p:nvPr/>
              </p:nvSpPr>
              <p:spPr>
                <a:xfrm>
                  <a:off x="1892268" y="2101466"/>
                  <a:ext cx="207936" cy="2192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40" h="8586" extrusionOk="0">
                      <a:moveTo>
                        <a:pt x="3503" y="1"/>
                      </a:moveTo>
                      <a:cubicBezTo>
                        <a:pt x="1068" y="168"/>
                        <a:pt x="0" y="2269"/>
                        <a:pt x="201" y="5105"/>
                      </a:cubicBezTo>
                      <a:cubicBezTo>
                        <a:pt x="429" y="7260"/>
                        <a:pt x="2352" y="8586"/>
                        <a:pt x="4185" y="8586"/>
                      </a:cubicBezTo>
                      <a:cubicBezTo>
                        <a:pt x="4764" y="8586"/>
                        <a:pt x="5334" y="8454"/>
                        <a:pt x="5838" y="8174"/>
                      </a:cubicBezTo>
                      <a:cubicBezTo>
                        <a:pt x="7906" y="7006"/>
                        <a:pt x="7406" y="4671"/>
                        <a:pt x="7406" y="4671"/>
                      </a:cubicBezTo>
                      <a:cubicBezTo>
                        <a:pt x="7406" y="4671"/>
                        <a:pt x="8140" y="4538"/>
                        <a:pt x="8140" y="4037"/>
                      </a:cubicBezTo>
                      <a:cubicBezTo>
                        <a:pt x="8140" y="3537"/>
                        <a:pt x="7406" y="4271"/>
                        <a:pt x="7072" y="2503"/>
                      </a:cubicBezTo>
                      <a:cubicBezTo>
                        <a:pt x="6739" y="768"/>
                        <a:pt x="3770" y="1"/>
                        <a:pt x="3503" y="1"/>
                      </a:cubicBezTo>
                      <a:close/>
                    </a:path>
                  </a:pathLst>
                </a:custGeom>
                <a:solidFill>
                  <a:srgbClr val="EFD1BD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1793" name="Google Shape;1793;p44"/>
                <p:cNvSpPr/>
                <p:nvPr/>
              </p:nvSpPr>
              <p:spPr>
                <a:xfrm>
                  <a:off x="1815594" y="2656096"/>
                  <a:ext cx="498511" cy="5409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15" h="21183" extrusionOk="0">
                      <a:moveTo>
                        <a:pt x="12209" y="1"/>
                      </a:moveTo>
                      <a:lnTo>
                        <a:pt x="1701" y="2669"/>
                      </a:lnTo>
                      <a:lnTo>
                        <a:pt x="0" y="20449"/>
                      </a:lnTo>
                      <a:lnTo>
                        <a:pt x="2035" y="20849"/>
                      </a:lnTo>
                      <a:lnTo>
                        <a:pt x="3603" y="21182"/>
                      </a:lnTo>
                      <a:cubicBezTo>
                        <a:pt x="3603" y="21182"/>
                        <a:pt x="4670" y="8306"/>
                        <a:pt x="5938" y="7639"/>
                      </a:cubicBezTo>
                      <a:cubicBezTo>
                        <a:pt x="6605" y="7306"/>
                        <a:pt x="8173" y="6905"/>
                        <a:pt x="9707" y="6805"/>
                      </a:cubicBezTo>
                      <a:cubicBezTo>
                        <a:pt x="9926" y="6792"/>
                        <a:pt x="10146" y="6784"/>
                        <a:pt x="10362" y="6784"/>
                      </a:cubicBezTo>
                      <a:cubicBezTo>
                        <a:pt x="11729" y="6784"/>
                        <a:pt x="12996" y="7080"/>
                        <a:pt x="13543" y="7973"/>
                      </a:cubicBezTo>
                      <a:cubicBezTo>
                        <a:pt x="14744" y="10008"/>
                        <a:pt x="14511" y="14177"/>
                        <a:pt x="14511" y="14177"/>
                      </a:cubicBezTo>
                      <a:lnTo>
                        <a:pt x="18380" y="13944"/>
                      </a:lnTo>
                      <a:cubicBezTo>
                        <a:pt x="18380" y="13944"/>
                        <a:pt x="19514" y="5104"/>
                        <a:pt x="18413" y="3436"/>
                      </a:cubicBezTo>
                      <a:cubicBezTo>
                        <a:pt x="17379" y="1835"/>
                        <a:pt x="12209" y="1"/>
                        <a:pt x="12209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1794" name="Google Shape;1794;p44"/>
                <p:cNvSpPr/>
                <p:nvPr/>
              </p:nvSpPr>
              <p:spPr>
                <a:xfrm>
                  <a:off x="1846269" y="2200306"/>
                  <a:ext cx="447370" cy="5334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13" h="20889" extrusionOk="0">
                      <a:moveTo>
                        <a:pt x="14544" y="0"/>
                      </a:moveTo>
                      <a:cubicBezTo>
                        <a:pt x="14544" y="0"/>
                        <a:pt x="12142" y="4404"/>
                        <a:pt x="8706" y="5071"/>
                      </a:cubicBezTo>
                      <a:cubicBezTo>
                        <a:pt x="4837" y="6805"/>
                        <a:pt x="2902" y="7239"/>
                        <a:pt x="2902" y="7239"/>
                      </a:cubicBezTo>
                      <a:cubicBezTo>
                        <a:pt x="2902" y="7239"/>
                        <a:pt x="234" y="15578"/>
                        <a:pt x="33" y="19781"/>
                      </a:cubicBezTo>
                      <a:cubicBezTo>
                        <a:pt x="0" y="20148"/>
                        <a:pt x="0" y="20515"/>
                        <a:pt x="33" y="20815"/>
                      </a:cubicBezTo>
                      <a:cubicBezTo>
                        <a:pt x="371" y="20865"/>
                        <a:pt x="776" y="20888"/>
                        <a:pt x="1228" y="20888"/>
                      </a:cubicBezTo>
                      <a:cubicBezTo>
                        <a:pt x="4706" y="20888"/>
                        <a:pt x="11035" y="19533"/>
                        <a:pt x="12009" y="18647"/>
                      </a:cubicBezTo>
                      <a:cubicBezTo>
                        <a:pt x="11241" y="16212"/>
                        <a:pt x="12509" y="9107"/>
                        <a:pt x="12509" y="9107"/>
                      </a:cubicBezTo>
                      <a:cubicBezTo>
                        <a:pt x="12509" y="9107"/>
                        <a:pt x="16078" y="6939"/>
                        <a:pt x="17513" y="3770"/>
                      </a:cubicBezTo>
                      <a:cubicBezTo>
                        <a:pt x="17079" y="3336"/>
                        <a:pt x="16579" y="2769"/>
                        <a:pt x="16178" y="2135"/>
                      </a:cubicBezTo>
                      <a:cubicBezTo>
                        <a:pt x="15311" y="1068"/>
                        <a:pt x="14544" y="0"/>
                        <a:pt x="1454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grpSp>
              <p:nvGrpSpPr>
                <p:cNvPr id="1795" name="Google Shape;1795;p44"/>
                <p:cNvGrpSpPr/>
                <p:nvPr/>
              </p:nvGrpSpPr>
              <p:grpSpPr>
                <a:xfrm>
                  <a:off x="1812171" y="2198901"/>
                  <a:ext cx="505331" cy="1081774"/>
                  <a:chOff x="1812171" y="2198901"/>
                  <a:chExt cx="505331" cy="1081774"/>
                </a:xfrm>
              </p:grpSpPr>
              <p:sp>
                <p:nvSpPr>
                  <p:cNvPr id="1796" name="Google Shape;1796;p44"/>
                  <p:cNvSpPr/>
                  <p:nvPr/>
                </p:nvSpPr>
                <p:spPr>
                  <a:xfrm>
                    <a:off x="1812171" y="2652827"/>
                    <a:ext cx="505331" cy="55018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782" h="21544" extrusionOk="0">
                        <a:moveTo>
                          <a:pt x="12351" y="1"/>
                        </a:moveTo>
                        <a:cubicBezTo>
                          <a:pt x="12304" y="1"/>
                          <a:pt x="12257" y="48"/>
                          <a:pt x="12210" y="95"/>
                        </a:cubicBezTo>
                        <a:cubicBezTo>
                          <a:pt x="12176" y="195"/>
                          <a:pt x="12210" y="262"/>
                          <a:pt x="12310" y="295"/>
                        </a:cubicBezTo>
                        <a:cubicBezTo>
                          <a:pt x="12343" y="362"/>
                          <a:pt x="17413" y="2130"/>
                          <a:pt x="18414" y="3698"/>
                        </a:cubicBezTo>
                        <a:cubicBezTo>
                          <a:pt x="19348" y="5099"/>
                          <a:pt x="18481" y="12804"/>
                          <a:pt x="18347" y="13905"/>
                        </a:cubicBezTo>
                        <a:lnTo>
                          <a:pt x="14745" y="14139"/>
                        </a:lnTo>
                        <a:cubicBezTo>
                          <a:pt x="14811" y="13371"/>
                          <a:pt x="14878" y="9902"/>
                          <a:pt x="13811" y="8068"/>
                        </a:cubicBezTo>
                        <a:cubicBezTo>
                          <a:pt x="13243" y="7136"/>
                          <a:pt x="11920" y="6827"/>
                          <a:pt x="10506" y="6827"/>
                        </a:cubicBezTo>
                        <a:cubicBezTo>
                          <a:pt x="8679" y="6827"/>
                          <a:pt x="6701" y="7343"/>
                          <a:pt x="6005" y="7701"/>
                        </a:cubicBezTo>
                        <a:cubicBezTo>
                          <a:pt x="4738" y="8368"/>
                          <a:pt x="3804" y="19242"/>
                          <a:pt x="3637" y="21210"/>
                        </a:cubicBezTo>
                        <a:lnTo>
                          <a:pt x="168" y="20476"/>
                        </a:lnTo>
                        <a:cubicBezTo>
                          <a:pt x="68" y="20476"/>
                          <a:pt x="1" y="20543"/>
                          <a:pt x="1" y="20610"/>
                        </a:cubicBezTo>
                        <a:cubicBezTo>
                          <a:pt x="1" y="20710"/>
                          <a:pt x="34" y="20777"/>
                          <a:pt x="134" y="20777"/>
                        </a:cubicBezTo>
                        <a:lnTo>
                          <a:pt x="3804" y="21544"/>
                        </a:lnTo>
                        <a:cubicBezTo>
                          <a:pt x="3837" y="21544"/>
                          <a:pt x="3837" y="21544"/>
                          <a:pt x="3904" y="21444"/>
                        </a:cubicBezTo>
                        <a:cubicBezTo>
                          <a:pt x="3904" y="21410"/>
                          <a:pt x="3970" y="21377"/>
                          <a:pt x="3970" y="21310"/>
                        </a:cubicBezTo>
                        <a:cubicBezTo>
                          <a:pt x="4371" y="16374"/>
                          <a:pt x="5338" y="8368"/>
                          <a:pt x="6205" y="7901"/>
                        </a:cubicBezTo>
                        <a:cubicBezTo>
                          <a:pt x="6963" y="7512"/>
                          <a:pt x="8808" y="7063"/>
                          <a:pt x="10489" y="7063"/>
                        </a:cubicBezTo>
                        <a:cubicBezTo>
                          <a:pt x="11840" y="7063"/>
                          <a:pt x="13087" y="7354"/>
                          <a:pt x="13577" y="8201"/>
                        </a:cubicBezTo>
                        <a:cubicBezTo>
                          <a:pt x="14745" y="10102"/>
                          <a:pt x="14511" y="14239"/>
                          <a:pt x="14511" y="14272"/>
                        </a:cubicBezTo>
                        <a:cubicBezTo>
                          <a:pt x="14511" y="14305"/>
                          <a:pt x="14511" y="14372"/>
                          <a:pt x="14545" y="14405"/>
                        </a:cubicBezTo>
                        <a:cubicBezTo>
                          <a:pt x="14578" y="14439"/>
                          <a:pt x="14645" y="14439"/>
                          <a:pt x="14678" y="14439"/>
                        </a:cubicBezTo>
                        <a:lnTo>
                          <a:pt x="18547" y="14205"/>
                        </a:lnTo>
                        <a:cubicBezTo>
                          <a:pt x="18581" y="14205"/>
                          <a:pt x="18681" y="14139"/>
                          <a:pt x="18681" y="14072"/>
                        </a:cubicBezTo>
                        <a:cubicBezTo>
                          <a:pt x="18714" y="13738"/>
                          <a:pt x="19782" y="5132"/>
                          <a:pt x="18714" y="3531"/>
                        </a:cubicBezTo>
                        <a:cubicBezTo>
                          <a:pt x="17647" y="1896"/>
                          <a:pt x="12643" y="95"/>
                          <a:pt x="12410" y="28"/>
                        </a:cubicBezTo>
                        <a:cubicBezTo>
                          <a:pt x="12390" y="9"/>
                          <a:pt x="12371" y="1"/>
                          <a:pt x="12351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endParaRPr sz="2400"/>
                  </a:p>
                </p:txBody>
              </p:sp>
              <p:sp>
                <p:nvSpPr>
                  <p:cNvPr id="1797" name="Google Shape;1797;p44"/>
                  <p:cNvSpPr/>
                  <p:nvPr/>
                </p:nvSpPr>
                <p:spPr>
                  <a:xfrm>
                    <a:off x="1841135" y="3232869"/>
                    <a:ext cx="115923" cy="478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538" h="1872" extrusionOk="0">
                        <a:moveTo>
                          <a:pt x="34" y="0"/>
                        </a:moveTo>
                        <a:cubicBezTo>
                          <a:pt x="1" y="334"/>
                          <a:pt x="1" y="501"/>
                          <a:pt x="1" y="501"/>
                        </a:cubicBezTo>
                        <a:cubicBezTo>
                          <a:pt x="1" y="501"/>
                          <a:pt x="2560" y="1872"/>
                          <a:pt x="3726" y="1872"/>
                        </a:cubicBezTo>
                        <a:cubicBezTo>
                          <a:pt x="3969" y="1872"/>
                          <a:pt x="4151" y="1812"/>
                          <a:pt x="4237" y="1668"/>
                        </a:cubicBezTo>
                        <a:cubicBezTo>
                          <a:pt x="4538" y="1201"/>
                          <a:pt x="3837" y="567"/>
                          <a:pt x="3237" y="100"/>
                        </a:cubicBezTo>
                        <a:cubicBezTo>
                          <a:pt x="3102" y="579"/>
                          <a:pt x="2736" y="746"/>
                          <a:pt x="2290" y="746"/>
                        </a:cubicBezTo>
                        <a:cubicBezTo>
                          <a:pt x="1524" y="746"/>
                          <a:pt x="519" y="253"/>
                          <a:pt x="34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endParaRPr sz="2400"/>
                  </a:p>
                </p:txBody>
              </p:sp>
              <p:sp>
                <p:nvSpPr>
                  <p:cNvPr id="1798" name="Google Shape;1798;p44"/>
                  <p:cNvSpPr/>
                  <p:nvPr/>
                </p:nvSpPr>
                <p:spPr>
                  <a:xfrm>
                    <a:off x="2200674" y="3047141"/>
                    <a:ext cx="100571" cy="3623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37" h="1419" extrusionOk="0">
                        <a:moveTo>
                          <a:pt x="1" y="0"/>
                        </a:moveTo>
                        <a:cubicBezTo>
                          <a:pt x="34" y="334"/>
                          <a:pt x="101" y="601"/>
                          <a:pt x="201" y="668"/>
                        </a:cubicBezTo>
                        <a:cubicBezTo>
                          <a:pt x="643" y="1065"/>
                          <a:pt x="2079" y="1419"/>
                          <a:pt x="3018" y="1419"/>
                        </a:cubicBezTo>
                        <a:cubicBezTo>
                          <a:pt x="3497" y="1419"/>
                          <a:pt x="3848" y="1327"/>
                          <a:pt x="3870" y="1101"/>
                        </a:cubicBezTo>
                        <a:cubicBezTo>
                          <a:pt x="3937" y="868"/>
                          <a:pt x="3803" y="634"/>
                          <a:pt x="3637" y="467"/>
                        </a:cubicBezTo>
                        <a:cubicBezTo>
                          <a:pt x="3488" y="649"/>
                          <a:pt x="3223" y="718"/>
                          <a:pt x="2901" y="718"/>
                        </a:cubicBezTo>
                        <a:cubicBezTo>
                          <a:pt x="1919" y="718"/>
                          <a:pt x="402" y="76"/>
                          <a:pt x="1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endParaRPr sz="2400"/>
                  </a:p>
                </p:txBody>
              </p:sp>
              <p:sp>
                <p:nvSpPr>
                  <p:cNvPr id="1799" name="Google Shape;1799;p44"/>
                  <p:cNvSpPr/>
                  <p:nvPr/>
                </p:nvSpPr>
                <p:spPr>
                  <a:xfrm>
                    <a:off x="1842846" y="2198901"/>
                    <a:ext cx="455902" cy="5398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847" h="21138" extrusionOk="0">
                        <a:moveTo>
                          <a:pt x="14654" y="0"/>
                        </a:moveTo>
                        <a:cubicBezTo>
                          <a:pt x="14622" y="0"/>
                          <a:pt x="14586" y="8"/>
                          <a:pt x="14544" y="22"/>
                        </a:cubicBezTo>
                        <a:cubicBezTo>
                          <a:pt x="14478" y="55"/>
                          <a:pt x="14478" y="156"/>
                          <a:pt x="14511" y="222"/>
                        </a:cubicBezTo>
                        <a:cubicBezTo>
                          <a:pt x="14611" y="322"/>
                          <a:pt x="16212" y="2657"/>
                          <a:pt x="17480" y="3858"/>
                        </a:cubicBezTo>
                        <a:cubicBezTo>
                          <a:pt x="16045" y="6894"/>
                          <a:pt x="12610" y="8995"/>
                          <a:pt x="12543" y="9029"/>
                        </a:cubicBezTo>
                        <a:cubicBezTo>
                          <a:pt x="12510" y="9062"/>
                          <a:pt x="12476" y="9129"/>
                          <a:pt x="12476" y="9162"/>
                        </a:cubicBezTo>
                        <a:cubicBezTo>
                          <a:pt x="12376" y="9462"/>
                          <a:pt x="11209" y="16167"/>
                          <a:pt x="11943" y="18669"/>
                        </a:cubicBezTo>
                        <a:cubicBezTo>
                          <a:pt x="10787" y="19499"/>
                          <a:pt x="4603" y="20802"/>
                          <a:pt x="1272" y="20802"/>
                        </a:cubicBezTo>
                        <a:cubicBezTo>
                          <a:pt x="854" y="20802"/>
                          <a:pt x="480" y="20782"/>
                          <a:pt x="167" y="20737"/>
                        </a:cubicBezTo>
                        <a:cubicBezTo>
                          <a:pt x="156" y="20731"/>
                          <a:pt x="143" y="20728"/>
                          <a:pt x="130" y="20728"/>
                        </a:cubicBezTo>
                        <a:cubicBezTo>
                          <a:pt x="68" y="20728"/>
                          <a:pt x="1" y="20788"/>
                          <a:pt x="1" y="20870"/>
                        </a:cubicBezTo>
                        <a:cubicBezTo>
                          <a:pt x="1" y="20970"/>
                          <a:pt x="34" y="21037"/>
                          <a:pt x="134" y="21037"/>
                        </a:cubicBezTo>
                        <a:cubicBezTo>
                          <a:pt x="468" y="21070"/>
                          <a:pt x="835" y="21137"/>
                          <a:pt x="1302" y="21137"/>
                        </a:cubicBezTo>
                        <a:cubicBezTo>
                          <a:pt x="4837" y="21137"/>
                          <a:pt x="11275" y="19736"/>
                          <a:pt x="12276" y="18836"/>
                        </a:cubicBezTo>
                        <a:cubicBezTo>
                          <a:pt x="12309" y="18769"/>
                          <a:pt x="12309" y="18702"/>
                          <a:pt x="12309" y="18669"/>
                        </a:cubicBezTo>
                        <a:cubicBezTo>
                          <a:pt x="11609" y="16467"/>
                          <a:pt x="12676" y="10029"/>
                          <a:pt x="12810" y="9295"/>
                        </a:cubicBezTo>
                        <a:cubicBezTo>
                          <a:pt x="13277" y="8995"/>
                          <a:pt x="16479" y="6894"/>
                          <a:pt x="17813" y="3892"/>
                        </a:cubicBezTo>
                        <a:cubicBezTo>
                          <a:pt x="17847" y="3858"/>
                          <a:pt x="17813" y="3758"/>
                          <a:pt x="17780" y="3725"/>
                        </a:cubicBezTo>
                        <a:cubicBezTo>
                          <a:pt x="16512" y="2557"/>
                          <a:pt x="14778" y="89"/>
                          <a:pt x="14778" y="55"/>
                        </a:cubicBezTo>
                        <a:cubicBezTo>
                          <a:pt x="14739" y="16"/>
                          <a:pt x="14700" y="0"/>
                          <a:pt x="14654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endParaRPr sz="2400"/>
                  </a:p>
                </p:txBody>
              </p:sp>
            </p:grpSp>
            <p:sp>
              <p:nvSpPr>
                <p:cNvPr id="1800" name="Google Shape;1800;p44"/>
                <p:cNvSpPr/>
                <p:nvPr/>
              </p:nvSpPr>
              <p:spPr>
                <a:xfrm>
                  <a:off x="1809617" y="2072018"/>
                  <a:ext cx="266741" cy="4352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42" h="17043" extrusionOk="0">
                      <a:moveTo>
                        <a:pt x="7437" y="1"/>
                      </a:moveTo>
                      <a:cubicBezTo>
                        <a:pt x="5136" y="1"/>
                        <a:pt x="1322" y="919"/>
                        <a:pt x="1268" y="2755"/>
                      </a:cubicBezTo>
                      <a:cubicBezTo>
                        <a:pt x="1168" y="4990"/>
                        <a:pt x="1935" y="5424"/>
                        <a:pt x="1935" y="5424"/>
                      </a:cubicBezTo>
                      <a:cubicBezTo>
                        <a:pt x="1935" y="5424"/>
                        <a:pt x="1001" y="6825"/>
                        <a:pt x="835" y="7926"/>
                      </a:cubicBezTo>
                      <a:cubicBezTo>
                        <a:pt x="668" y="8993"/>
                        <a:pt x="1935" y="9427"/>
                        <a:pt x="1935" y="9427"/>
                      </a:cubicBezTo>
                      <a:cubicBezTo>
                        <a:pt x="1935" y="9427"/>
                        <a:pt x="1" y="10427"/>
                        <a:pt x="268" y="11495"/>
                      </a:cubicBezTo>
                      <a:cubicBezTo>
                        <a:pt x="447" y="12236"/>
                        <a:pt x="1020" y="12357"/>
                        <a:pt x="1376" y="12357"/>
                      </a:cubicBezTo>
                      <a:cubicBezTo>
                        <a:pt x="1548" y="12357"/>
                        <a:pt x="1669" y="12329"/>
                        <a:pt x="1669" y="12329"/>
                      </a:cubicBezTo>
                      <a:lnTo>
                        <a:pt x="1669" y="12329"/>
                      </a:lnTo>
                      <a:cubicBezTo>
                        <a:pt x="1669" y="12329"/>
                        <a:pt x="101" y="13496"/>
                        <a:pt x="835" y="14931"/>
                      </a:cubicBezTo>
                      <a:cubicBezTo>
                        <a:pt x="1228" y="15648"/>
                        <a:pt x="1656" y="15823"/>
                        <a:pt x="1980" y="15823"/>
                      </a:cubicBezTo>
                      <a:cubicBezTo>
                        <a:pt x="2288" y="15823"/>
                        <a:pt x="2503" y="15664"/>
                        <a:pt x="2503" y="15664"/>
                      </a:cubicBezTo>
                      <a:cubicBezTo>
                        <a:pt x="2503" y="15664"/>
                        <a:pt x="2861" y="17043"/>
                        <a:pt x="3929" y="17043"/>
                      </a:cubicBezTo>
                      <a:cubicBezTo>
                        <a:pt x="4035" y="17043"/>
                        <a:pt x="4149" y="17029"/>
                        <a:pt x="4270" y="16999"/>
                      </a:cubicBezTo>
                      <a:cubicBezTo>
                        <a:pt x="5605" y="16665"/>
                        <a:pt x="6439" y="14830"/>
                        <a:pt x="6439" y="14830"/>
                      </a:cubicBezTo>
                      <a:cubicBezTo>
                        <a:pt x="6439" y="14830"/>
                        <a:pt x="6654" y="16013"/>
                        <a:pt x="7343" y="16013"/>
                      </a:cubicBezTo>
                      <a:cubicBezTo>
                        <a:pt x="7512" y="16013"/>
                        <a:pt x="7710" y="15942"/>
                        <a:pt x="7940" y="15764"/>
                      </a:cubicBezTo>
                      <a:cubicBezTo>
                        <a:pt x="9107" y="14830"/>
                        <a:pt x="9041" y="12829"/>
                        <a:pt x="9041" y="12829"/>
                      </a:cubicBezTo>
                      <a:lnTo>
                        <a:pt x="9041" y="12829"/>
                      </a:lnTo>
                      <a:cubicBezTo>
                        <a:pt x="9041" y="12829"/>
                        <a:pt x="9144" y="12883"/>
                        <a:pt x="9287" y="12883"/>
                      </a:cubicBezTo>
                      <a:cubicBezTo>
                        <a:pt x="9552" y="12883"/>
                        <a:pt x="9956" y="12700"/>
                        <a:pt x="10108" y="11662"/>
                      </a:cubicBezTo>
                      <a:cubicBezTo>
                        <a:pt x="10375" y="10094"/>
                        <a:pt x="9041" y="9327"/>
                        <a:pt x="9041" y="9327"/>
                      </a:cubicBezTo>
                      <a:cubicBezTo>
                        <a:pt x="9041" y="9327"/>
                        <a:pt x="10108" y="7425"/>
                        <a:pt x="8440" y="6658"/>
                      </a:cubicBezTo>
                      <a:cubicBezTo>
                        <a:pt x="9441" y="5824"/>
                        <a:pt x="9374" y="3823"/>
                        <a:pt x="8440" y="3489"/>
                      </a:cubicBezTo>
                      <a:cubicBezTo>
                        <a:pt x="9341" y="2989"/>
                        <a:pt x="10442" y="754"/>
                        <a:pt x="8740" y="153"/>
                      </a:cubicBezTo>
                      <a:cubicBezTo>
                        <a:pt x="8435" y="52"/>
                        <a:pt x="7978" y="1"/>
                        <a:pt x="743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1801" name="Google Shape;1801;p44"/>
                <p:cNvSpPr/>
                <p:nvPr/>
              </p:nvSpPr>
              <p:spPr>
                <a:xfrm>
                  <a:off x="1999667" y="2198161"/>
                  <a:ext cx="57068" cy="567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34" h="2222" extrusionOk="0">
                      <a:moveTo>
                        <a:pt x="723" y="1"/>
                      </a:moveTo>
                      <a:cubicBezTo>
                        <a:pt x="315" y="1"/>
                        <a:pt x="0" y="239"/>
                        <a:pt x="65" y="1018"/>
                      </a:cubicBezTo>
                      <a:cubicBezTo>
                        <a:pt x="145" y="1971"/>
                        <a:pt x="587" y="2221"/>
                        <a:pt x="1029" y="2221"/>
                      </a:cubicBezTo>
                      <a:cubicBezTo>
                        <a:pt x="1515" y="2221"/>
                        <a:pt x="2000" y="1919"/>
                        <a:pt x="2000" y="1919"/>
                      </a:cubicBezTo>
                      <a:lnTo>
                        <a:pt x="2233" y="585"/>
                      </a:lnTo>
                      <a:cubicBezTo>
                        <a:pt x="2233" y="585"/>
                        <a:pt x="1363" y="1"/>
                        <a:pt x="723" y="1"/>
                      </a:cubicBezTo>
                      <a:close/>
                    </a:path>
                  </a:pathLst>
                </a:custGeom>
                <a:solidFill>
                  <a:srgbClr val="EFD1BD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1802" name="Google Shape;1802;p44"/>
                <p:cNvSpPr/>
                <p:nvPr/>
              </p:nvSpPr>
              <p:spPr>
                <a:xfrm>
                  <a:off x="2056700" y="2173897"/>
                  <a:ext cx="13667" cy="170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5" h="668" extrusionOk="0">
                      <a:moveTo>
                        <a:pt x="267" y="0"/>
                      </a:moveTo>
                      <a:cubicBezTo>
                        <a:pt x="100" y="0"/>
                        <a:pt x="67" y="167"/>
                        <a:pt x="0" y="334"/>
                      </a:cubicBezTo>
                      <a:cubicBezTo>
                        <a:pt x="0" y="534"/>
                        <a:pt x="100" y="668"/>
                        <a:pt x="267" y="668"/>
                      </a:cubicBezTo>
                      <a:cubicBezTo>
                        <a:pt x="401" y="668"/>
                        <a:pt x="534" y="501"/>
                        <a:pt x="534" y="334"/>
                      </a:cubicBezTo>
                      <a:cubicBezTo>
                        <a:pt x="534" y="134"/>
                        <a:pt x="434" y="0"/>
                        <a:pt x="26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1803" name="Google Shape;1803;p44"/>
                <p:cNvSpPr/>
                <p:nvPr/>
              </p:nvSpPr>
              <p:spPr>
                <a:xfrm>
                  <a:off x="2015809" y="2213076"/>
                  <a:ext cx="25571" cy="238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1" h="935" extrusionOk="0">
                      <a:moveTo>
                        <a:pt x="167" y="1"/>
                      </a:moveTo>
                      <a:cubicBezTo>
                        <a:pt x="67" y="1"/>
                        <a:pt x="0" y="101"/>
                        <a:pt x="0" y="168"/>
                      </a:cubicBezTo>
                      <a:cubicBezTo>
                        <a:pt x="0" y="268"/>
                        <a:pt x="67" y="334"/>
                        <a:pt x="167" y="334"/>
                      </a:cubicBezTo>
                      <a:cubicBezTo>
                        <a:pt x="567" y="401"/>
                        <a:pt x="667" y="768"/>
                        <a:pt x="667" y="801"/>
                      </a:cubicBezTo>
                      <a:cubicBezTo>
                        <a:pt x="667" y="901"/>
                        <a:pt x="734" y="935"/>
                        <a:pt x="834" y="935"/>
                      </a:cubicBezTo>
                      <a:cubicBezTo>
                        <a:pt x="901" y="935"/>
                        <a:pt x="1001" y="835"/>
                        <a:pt x="968" y="768"/>
                      </a:cubicBezTo>
                      <a:cubicBezTo>
                        <a:pt x="901" y="501"/>
                        <a:pt x="734" y="68"/>
                        <a:pt x="16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1804" name="Google Shape;1804;p44"/>
                <p:cNvSpPr/>
                <p:nvPr/>
              </p:nvSpPr>
              <p:spPr>
                <a:xfrm>
                  <a:off x="2054146" y="2226714"/>
                  <a:ext cx="26439" cy="196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5" h="768" extrusionOk="0">
                      <a:moveTo>
                        <a:pt x="100" y="1"/>
                      </a:moveTo>
                      <a:cubicBezTo>
                        <a:pt x="34" y="1"/>
                        <a:pt x="0" y="101"/>
                        <a:pt x="0" y="167"/>
                      </a:cubicBezTo>
                      <a:cubicBezTo>
                        <a:pt x="34" y="434"/>
                        <a:pt x="167" y="601"/>
                        <a:pt x="334" y="701"/>
                      </a:cubicBezTo>
                      <a:cubicBezTo>
                        <a:pt x="434" y="768"/>
                        <a:pt x="567" y="768"/>
                        <a:pt x="667" y="768"/>
                      </a:cubicBezTo>
                      <a:cubicBezTo>
                        <a:pt x="734" y="768"/>
                        <a:pt x="801" y="753"/>
                        <a:pt x="848" y="753"/>
                      </a:cubicBezTo>
                      <a:cubicBezTo>
                        <a:pt x="871" y="753"/>
                        <a:pt x="890" y="757"/>
                        <a:pt x="901" y="768"/>
                      </a:cubicBezTo>
                      <a:cubicBezTo>
                        <a:pt x="1001" y="734"/>
                        <a:pt x="1034" y="634"/>
                        <a:pt x="1001" y="568"/>
                      </a:cubicBezTo>
                      <a:cubicBezTo>
                        <a:pt x="951" y="493"/>
                        <a:pt x="901" y="455"/>
                        <a:pt x="837" y="455"/>
                      </a:cubicBezTo>
                      <a:cubicBezTo>
                        <a:pt x="815" y="455"/>
                        <a:pt x="792" y="459"/>
                        <a:pt x="767" y="468"/>
                      </a:cubicBezTo>
                      <a:cubicBezTo>
                        <a:pt x="767" y="468"/>
                        <a:pt x="717" y="476"/>
                        <a:pt x="651" y="476"/>
                      </a:cubicBezTo>
                      <a:cubicBezTo>
                        <a:pt x="584" y="476"/>
                        <a:pt x="501" y="468"/>
                        <a:pt x="434" y="434"/>
                      </a:cubicBezTo>
                      <a:cubicBezTo>
                        <a:pt x="367" y="401"/>
                        <a:pt x="334" y="267"/>
                        <a:pt x="267" y="134"/>
                      </a:cubicBezTo>
                      <a:cubicBezTo>
                        <a:pt x="267" y="67"/>
                        <a:pt x="200" y="1"/>
                        <a:pt x="10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1805" name="Google Shape;1805;p44"/>
                <p:cNvSpPr/>
                <p:nvPr/>
              </p:nvSpPr>
              <p:spPr>
                <a:xfrm>
                  <a:off x="2182795" y="2667180"/>
                  <a:ext cx="26" cy="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close/>
                    </a:path>
                  </a:pathLst>
                </a:custGeom>
                <a:solidFill>
                  <a:srgbClr val="56B2AD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sp>
            <p:nvSpPr>
              <p:cNvPr id="1806" name="Google Shape;1806;p44"/>
              <p:cNvSpPr/>
              <p:nvPr/>
            </p:nvSpPr>
            <p:spPr>
              <a:xfrm>
                <a:off x="1271190" y="-64187"/>
                <a:ext cx="685117" cy="527962"/>
              </a:xfrm>
              <a:custGeom>
                <a:avLst/>
                <a:gdLst/>
                <a:ahLst/>
                <a:cxnLst/>
                <a:rect l="l" t="t" r="r" b="b"/>
                <a:pathLst>
                  <a:path w="26820" h="20674" extrusionOk="0">
                    <a:moveTo>
                      <a:pt x="6671" y="1"/>
                    </a:moveTo>
                    <a:cubicBezTo>
                      <a:pt x="6371" y="1"/>
                      <a:pt x="6171" y="201"/>
                      <a:pt x="5971" y="401"/>
                    </a:cubicBezTo>
                    <a:cubicBezTo>
                      <a:pt x="4570" y="1869"/>
                      <a:pt x="1601" y="5738"/>
                      <a:pt x="534" y="9074"/>
                    </a:cubicBezTo>
                    <a:cubicBezTo>
                      <a:pt x="67" y="10575"/>
                      <a:pt x="0" y="11909"/>
                      <a:pt x="634" y="12910"/>
                    </a:cubicBezTo>
                    <a:cubicBezTo>
                      <a:pt x="1868" y="14878"/>
                      <a:pt x="6238" y="15579"/>
                      <a:pt x="8306" y="16279"/>
                    </a:cubicBezTo>
                    <a:cubicBezTo>
                      <a:pt x="11508" y="17413"/>
                      <a:pt x="14744" y="18448"/>
                      <a:pt x="18046" y="19448"/>
                    </a:cubicBezTo>
                    <a:cubicBezTo>
                      <a:pt x="20148" y="20073"/>
                      <a:pt x="22322" y="20674"/>
                      <a:pt x="24466" y="20674"/>
                    </a:cubicBezTo>
                    <a:cubicBezTo>
                      <a:pt x="24840" y="20674"/>
                      <a:pt x="25213" y="20655"/>
                      <a:pt x="25585" y="20616"/>
                    </a:cubicBezTo>
                    <a:cubicBezTo>
                      <a:pt x="26019" y="20582"/>
                      <a:pt x="26419" y="20516"/>
                      <a:pt x="26819" y="20416"/>
                    </a:cubicBezTo>
                    <a:cubicBezTo>
                      <a:pt x="25752" y="18448"/>
                      <a:pt x="24184" y="16880"/>
                      <a:pt x="22516" y="15379"/>
                    </a:cubicBezTo>
                    <a:cubicBezTo>
                      <a:pt x="17513" y="10375"/>
                      <a:pt x="12476" y="5405"/>
                      <a:pt x="7472" y="435"/>
                    </a:cubicBezTo>
                    <a:cubicBezTo>
                      <a:pt x="7239" y="201"/>
                      <a:pt x="7005" y="1"/>
                      <a:pt x="667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807" name="Google Shape;1807;p44"/>
              <p:cNvSpPr/>
              <p:nvPr/>
            </p:nvSpPr>
            <p:spPr>
              <a:xfrm>
                <a:off x="5273729" y="2200919"/>
                <a:ext cx="518129" cy="390417"/>
              </a:xfrm>
              <a:custGeom>
                <a:avLst/>
                <a:gdLst/>
                <a:ahLst/>
                <a:cxnLst/>
                <a:rect l="l" t="t" r="r" b="b"/>
                <a:pathLst>
                  <a:path w="20283" h="15288" extrusionOk="0">
                    <a:moveTo>
                      <a:pt x="1566" y="0"/>
                    </a:moveTo>
                    <a:cubicBezTo>
                      <a:pt x="1267" y="0"/>
                      <a:pt x="968" y="14"/>
                      <a:pt x="668" y="43"/>
                    </a:cubicBezTo>
                    <a:cubicBezTo>
                      <a:pt x="601" y="43"/>
                      <a:pt x="535" y="43"/>
                      <a:pt x="435" y="77"/>
                    </a:cubicBezTo>
                    <a:cubicBezTo>
                      <a:pt x="368" y="77"/>
                      <a:pt x="234" y="110"/>
                      <a:pt x="201" y="210"/>
                    </a:cubicBezTo>
                    <a:cubicBezTo>
                      <a:pt x="1" y="410"/>
                      <a:pt x="101" y="710"/>
                      <a:pt x="201" y="944"/>
                    </a:cubicBezTo>
                    <a:cubicBezTo>
                      <a:pt x="2436" y="6548"/>
                      <a:pt x="9274" y="10818"/>
                      <a:pt x="14078" y="14253"/>
                    </a:cubicBezTo>
                    <a:cubicBezTo>
                      <a:pt x="14778" y="14754"/>
                      <a:pt x="15579" y="15287"/>
                      <a:pt x="16446" y="15287"/>
                    </a:cubicBezTo>
                    <a:cubicBezTo>
                      <a:pt x="17347" y="15287"/>
                      <a:pt x="18047" y="14820"/>
                      <a:pt x="18614" y="14153"/>
                    </a:cubicBezTo>
                    <a:cubicBezTo>
                      <a:pt x="19115" y="13620"/>
                      <a:pt x="19515" y="12952"/>
                      <a:pt x="19748" y="12285"/>
                    </a:cubicBezTo>
                    <a:cubicBezTo>
                      <a:pt x="20049" y="11585"/>
                      <a:pt x="20282" y="10884"/>
                      <a:pt x="20215" y="10150"/>
                    </a:cubicBezTo>
                    <a:cubicBezTo>
                      <a:pt x="20115" y="9150"/>
                      <a:pt x="19415" y="8316"/>
                      <a:pt x="18681" y="7615"/>
                    </a:cubicBezTo>
                    <a:cubicBezTo>
                      <a:pt x="16179" y="5247"/>
                      <a:pt x="12910" y="3779"/>
                      <a:pt x="9741" y="2378"/>
                    </a:cubicBezTo>
                    <a:cubicBezTo>
                      <a:pt x="7119" y="1203"/>
                      <a:pt x="4362" y="0"/>
                      <a:pt x="156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grpSp>
            <p:nvGrpSpPr>
              <p:cNvPr id="1808" name="Google Shape;1808;p44"/>
              <p:cNvGrpSpPr/>
              <p:nvPr/>
            </p:nvGrpSpPr>
            <p:grpSpPr>
              <a:xfrm>
                <a:off x="2390673" y="-578745"/>
                <a:ext cx="1492776" cy="889411"/>
                <a:chOff x="2390673" y="-578745"/>
                <a:chExt cx="1492776" cy="889411"/>
              </a:xfrm>
            </p:grpSpPr>
            <p:sp>
              <p:nvSpPr>
                <p:cNvPr id="1809" name="Google Shape;1809;p44"/>
                <p:cNvSpPr/>
                <p:nvPr/>
              </p:nvSpPr>
              <p:spPr>
                <a:xfrm>
                  <a:off x="2395423" y="-412146"/>
                  <a:ext cx="639468" cy="360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033" h="14122" extrusionOk="0">
                      <a:moveTo>
                        <a:pt x="7316" y="1"/>
                      </a:moveTo>
                      <a:cubicBezTo>
                        <a:pt x="7284" y="1"/>
                        <a:pt x="7252" y="6"/>
                        <a:pt x="7220" y="15"/>
                      </a:cubicBezTo>
                      <a:cubicBezTo>
                        <a:pt x="6219" y="349"/>
                        <a:pt x="6719" y="3985"/>
                        <a:pt x="6719" y="3985"/>
                      </a:cubicBezTo>
                      <a:cubicBezTo>
                        <a:pt x="6719" y="3985"/>
                        <a:pt x="3054" y="657"/>
                        <a:pt x="1759" y="657"/>
                      </a:cubicBezTo>
                      <a:cubicBezTo>
                        <a:pt x="1587" y="657"/>
                        <a:pt x="1456" y="716"/>
                        <a:pt x="1382" y="849"/>
                      </a:cubicBezTo>
                      <a:cubicBezTo>
                        <a:pt x="848" y="1883"/>
                        <a:pt x="3984" y="3851"/>
                        <a:pt x="4518" y="4185"/>
                      </a:cubicBezTo>
                      <a:cubicBezTo>
                        <a:pt x="4082" y="3940"/>
                        <a:pt x="1851" y="2741"/>
                        <a:pt x="987" y="2741"/>
                      </a:cubicBezTo>
                      <a:cubicBezTo>
                        <a:pt x="792" y="2741"/>
                        <a:pt x="667" y="2803"/>
                        <a:pt x="648" y="2951"/>
                      </a:cubicBezTo>
                      <a:cubicBezTo>
                        <a:pt x="548" y="3785"/>
                        <a:pt x="3617" y="5286"/>
                        <a:pt x="3884" y="5452"/>
                      </a:cubicBezTo>
                      <a:cubicBezTo>
                        <a:pt x="3668" y="5344"/>
                        <a:pt x="1655" y="4491"/>
                        <a:pt x="758" y="4491"/>
                      </a:cubicBezTo>
                      <a:cubicBezTo>
                        <a:pt x="548" y="4491"/>
                        <a:pt x="399" y="4538"/>
                        <a:pt x="348" y="4652"/>
                      </a:cubicBezTo>
                      <a:cubicBezTo>
                        <a:pt x="115" y="5219"/>
                        <a:pt x="3150" y="6487"/>
                        <a:pt x="3517" y="6653"/>
                      </a:cubicBezTo>
                      <a:cubicBezTo>
                        <a:pt x="3258" y="6550"/>
                        <a:pt x="1537" y="5985"/>
                        <a:pt x="651" y="5985"/>
                      </a:cubicBezTo>
                      <a:cubicBezTo>
                        <a:pt x="394" y="5985"/>
                        <a:pt x="208" y="6033"/>
                        <a:pt x="148" y="6153"/>
                      </a:cubicBezTo>
                      <a:cubicBezTo>
                        <a:pt x="81" y="6153"/>
                        <a:pt x="81" y="6186"/>
                        <a:pt x="81" y="6186"/>
                      </a:cubicBezTo>
                      <a:cubicBezTo>
                        <a:pt x="1" y="6751"/>
                        <a:pt x="2583" y="8961"/>
                        <a:pt x="5474" y="8961"/>
                      </a:cubicBezTo>
                      <a:cubicBezTo>
                        <a:pt x="6172" y="8961"/>
                        <a:pt x="6887" y="8832"/>
                        <a:pt x="7587" y="8521"/>
                      </a:cubicBezTo>
                      <a:cubicBezTo>
                        <a:pt x="8746" y="10112"/>
                        <a:pt x="14633" y="14121"/>
                        <a:pt x="20582" y="14121"/>
                      </a:cubicBezTo>
                      <a:cubicBezTo>
                        <a:pt x="21994" y="14121"/>
                        <a:pt x="23409" y="13895"/>
                        <a:pt x="24765" y="13358"/>
                      </a:cubicBezTo>
                      <a:cubicBezTo>
                        <a:pt x="24866" y="13358"/>
                        <a:pt x="24932" y="13325"/>
                        <a:pt x="25032" y="13291"/>
                      </a:cubicBezTo>
                      <a:cubicBezTo>
                        <a:pt x="24699" y="12658"/>
                        <a:pt x="23598" y="10389"/>
                        <a:pt x="23598" y="10389"/>
                      </a:cubicBezTo>
                      <a:cubicBezTo>
                        <a:pt x="23598" y="10389"/>
                        <a:pt x="22665" y="10624"/>
                        <a:pt x="21138" y="10624"/>
                      </a:cubicBezTo>
                      <a:cubicBezTo>
                        <a:pt x="18509" y="10624"/>
                        <a:pt x="14119" y="9930"/>
                        <a:pt x="9688" y="6153"/>
                      </a:cubicBezTo>
                      <a:cubicBezTo>
                        <a:pt x="9333" y="4280"/>
                        <a:pt x="8290" y="1"/>
                        <a:pt x="7316" y="1"/>
                      </a:cubicBezTo>
                      <a:close/>
                    </a:path>
                  </a:pathLst>
                </a:custGeom>
                <a:solidFill>
                  <a:srgbClr val="EFD1BD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1810" name="Google Shape;1810;p44"/>
                <p:cNvSpPr/>
                <p:nvPr/>
              </p:nvSpPr>
              <p:spPr>
                <a:xfrm>
                  <a:off x="2390673" y="-414190"/>
                  <a:ext cx="649328" cy="3678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19" h="14406" extrusionOk="0">
                      <a:moveTo>
                        <a:pt x="7352" y="1"/>
                      </a:moveTo>
                      <a:cubicBezTo>
                        <a:pt x="7328" y="1"/>
                        <a:pt x="7301" y="9"/>
                        <a:pt x="7272" y="28"/>
                      </a:cubicBezTo>
                      <a:cubicBezTo>
                        <a:pt x="6372" y="295"/>
                        <a:pt x="6505" y="2730"/>
                        <a:pt x="6605" y="3731"/>
                      </a:cubicBezTo>
                      <a:cubicBezTo>
                        <a:pt x="5638" y="2861"/>
                        <a:pt x="2959" y="621"/>
                        <a:pt x="1846" y="621"/>
                      </a:cubicBezTo>
                      <a:cubicBezTo>
                        <a:pt x="1807" y="621"/>
                        <a:pt x="1770" y="623"/>
                        <a:pt x="1735" y="629"/>
                      </a:cubicBezTo>
                      <a:cubicBezTo>
                        <a:pt x="1568" y="629"/>
                        <a:pt x="1435" y="762"/>
                        <a:pt x="1368" y="896"/>
                      </a:cubicBezTo>
                      <a:cubicBezTo>
                        <a:pt x="1034" y="1496"/>
                        <a:pt x="1768" y="2397"/>
                        <a:pt x="2702" y="3131"/>
                      </a:cubicBezTo>
                      <a:cubicBezTo>
                        <a:pt x="2084" y="2873"/>
                        <a:pt x="1506" y="2675"/>
                        <a:pt x="1121" y="2675"/>
                      </a:cubicBezTo>
                      <a:cubicBezTo>
                        <a:pt x="1007" y="2675"/>
                        <a:pt x="910" y="2692"/>
                        <a:pt x="834" y="2730"/>
                      </a:cubicBezTo>
                      <a:cubicBezTo>
                        <a:pt x="701" y="2797"/>
                        <a:pt x="601" y="2897"/>
                        <a:pt x="601" y="3031"/>
                      </a:cubicBezTo>
                      <a:cubicBezTo>
                        <a:pt x="567" y="3531"/>
                        <a:pt x="1268" y="4131"/>
                        <a:pt x="2169" y="4699"/>
                      </a:cubicBezTo>
                      <a:cubicBezTo>
                        <a:pt x="1676" y="4526"/>
                        <a:pt x="1183" y="4426"/>
                        <a:pt x="838" y="4426"/>
                      </a:cubicBezTo>
                      <a:cubicBezTo>
                        <a:pt x="716" y="4426"/>
                        <a:pt x="613" y="4439"/>
                        <a:pt x="534" y="4465"/>
                      </a:cubicBezTo>
                      <a:cubicBezTo>
                        <a:pt x="401" y="4498"/>
                        <a:pt x="367" y="4598"/>
                        <a:pt x="334" y="4699"/>
                      </a:cubicBezTo>
                      <a:cubicBezTo>
                        <a:pt x="267" y="4765"/>
                        <a:pt x="267" y="4865"/>
                        <a:pt x="334" y="4965"/>
                      </a:cubicBezTo>
                      <a:cubicBezTo>
                        <a:pt x="467" y="5299"/>
                        <a:pt x="1101" y="5666"/>
                        <a:pt x="1768" y="6066"/>
                      </a:cubicBezTo>
                      <a:cubicBezTo>
                        <a:pt x="1306" y="5969"/>
                        <a:pt x="976" y="5935"/>
                        <a:pt x="738" y="5935"/>
                      </a:cubicBezTo>
                      <a:cubicBezTo>
                        <a:pt x="237" y="5935"/>
                        <a:pt x="146" y="6088"/>
                        <a:pt x="100" y="6133"/>
                      </a:cubicBezTo>
                      <a:cubicBezTo>
                        <a:pt x="67" y="6166"/>
                        <a:pt x="67" y="6233"/>
                        <a:pt x="67" y="6266"/>
                      </a:cubicBezTo>
                      <a:cubicBezTo>
                        <a:pt x="0" y="6700"/>
                        <a:pt x="701" y="7267"/>
                        <a:pt x="1001" y="7534"/>
                      </a:cubicBezTo>
                      <a:cubicBezTo>
                        <a:pt x="2127" y="8420"/>
                        <a:pt x="3821" y="9204"/>
                        <a:pt x="5601" y="9204"/>
                      </a:cubicBezTo>
                      <a:cubicBezTo>
                        <a:pt x="6299" y="9204"/>
                        <a:pt x="7011" y="9083"/>
                        <a:pt x="7706" y="8801"/>
                      </a:cubicBezTo>
                      <a:cubicBezTo>
                        <a:pt x="9007" y="10403"/>
                        <a:pt x="14744" y="14405"/>
                        <a:pt x="20715" y="14405"/>
                      </a:cubicBezTo>
                      <a:cubicBezTo>
                        <a:pt x="22116" y="14405"/>
                        <a:pt x="23584" y="14139"/>
                        <a:pt x="25018" y="13638"/>
                      </a:cubicBezTo>
                      <a:cubicBezTo>
                        <a:pt x="25152" y="13605"/>
                        <a:pt x="25218" y="13572"/>
                        <a:pt x="25318" y="13505"/>
                      </a:cubicBezTo>
                      <a:cubicBezTo>
                        <a:pt x="25352" y="13505"/>
                        <a:pt x="25385" y="13471"/>
                        <a:pt x="25385" y="13438"/>
                      </a:cubicBezTo>
                      <a:cubicBezTo>
                        <a:pt x="25418" y="13405"/>
                        <a:pt x="25385" y="13338"/>
                        <a:pt x="25385" y="13305"/>
                      </a:cubicBezTo>
                      <a:cubicBezTo>
                        <a:pt x="25085" y="12671"/>
                        <a:pt x="23917" y="10503"/>
                        <a:pt x="23917" y="10469"/>
                      </a:cubicBezTo>
                      <a:cubicBezTo>
                        <a:pt x="23894" y="10422"/>
                        <a:pt x="23854" y="10375"/>
                        <a:pt x="23797" y="10375"/>
                      </a:cubicBezTo>
                      <a:cubicBezTo>
                        <a:pt x="23773" y="10375"/>
                        <a:pt x="23747" y="10383"/>
                        <a:pt x="23717" y="10403"/>
                      </a:cubicBezTo>
                      <a:cubicBezTo>
                        <a:pt x="23651" y="10436"/>
                        <a:pt x="23584" y="10503"/>
                        <a:pt x="23651" y="10603"/>
                      </a:cubicBezTo>
                      <a:cubicBezTo>
                        <a:pt x="23651" y="10636"/>
                        <a:pt x="24651" y="12504"/>
                        <a:pt x="25018" y="13271"/>
                      </a:cubicBezTo>
                      <a:cubicBezTo>
                        <a:pt x="24985" y="13271"/>
                        <a:pt x="24918" y="13305"/>
                        <a:pt x="24885" y="13305"/>
                      </a:cubicBezTo>
                      <a:cubicBezTo>
                        <a:pt x="23554" y="13832"/>
                        <a:pt x="22167" y="14053"/>
                        <a:pt x="20784" y="14053"/>
                      </a:cubicBezTo>
                      <a:cubicBezTo>
                        <a:pt x="14821" y="14053"/>
                        <a:pt x="8929" y="9936"/>
                        <a:pt x="7873" y="8501"/>
                      </a:cubicBezTo>
                      <a:cubicBezTo>
                        <a:pt x="7825" y="8478"/>
                        <a:pt x="7778" y="8454"/>
                        <a:pt x="7731" y="8454"/>
                      </a:cubicBezTo>
                      <a:cubicBezTo>
                        <a:pt x="7712" y="8454"/>
                        <a:pt x="7692" y="8458"/>
                        <a:pt x="7672" y="8468"/>
                      </a:cubicBezTo>
                      <a:cubicBezTo>
                        <a:pt x="6987" y="8762"/>
                        <a:pt x="6289" y="8882"/>
                        <a:pt x="5611" y="8882"/>
                      </a:cubicBezTo>
                      <a:cubicBezTo>
                        <a:pt x="3752" y="8882"/>
                        <a:pt x="2048" y="7976"/>
                        <a:pt x="1168" y="7267"/>
                      </a:cubicBezTo>
                      <a:cubicBezTo>
                        <a:pt x="534" y="6767"/>
                        <a:pt x="334" y="6400"/>
                        <a:pt x="367" y="6300"/>
                      </a:cubicBezTo>
                      <a:cubicBezTo>
                        <a:pt x="402" y="6242"/>
                        <a:pt x="511" y="6201"/>
                        <a:pt x="736" y="6201"/>
                      </a:cubicBezTo>
                      <a:cubicBezTo>
                        <a:pt x="1166" y="6201"/>
                        <a:pt x="2016" y="6352"/>
                        <a:pt x="3570" y="6833"/>
                      </a:cubicBezTo>
                      <a:cubicBezTo>
                        <a:pt x="3599" y="6853"/>
                        <a:pt x="3625" y="6861"/>
                        <a:pt x="3650" y="6861"/>
                      </a:cubicBezTo>
                      <a:cubicBezTo>
                        <a:pt x="3709" y="6861"/>
                        <a:pt x="3756" y="6814"/>
                        <a:pt x="3803" y="6767"/>
                      </a:cubicBezTo>
                      <a:cubicBezTo>
                        <a:pt x="3836" y="6667"/>
                        <a:pt x="3803" y="6600"/>
                        <a:pt x="3703" y="6567"/>
                      </a:cubicBezTo>
                      <a:cubicBezTo>
                        <a:pt x="2535" y="6100"/>
                        <a:pt x="801" y="5266"/>
                        <a:pt x="634" y="4799"/>
                      </a:cubicBezTo>
                      <a:lnTo>
                        <a:pt x="634" y="4765"/>
                      </a:lnTo>
                      <a:cubicBezTo>
                        <a:pt x="634" y="4732"/>
                        <a:pt x="667" y="4732"/>
                        <a:pt x="667" y="4732"/>
                      </a:cubicBezTo>
                      <a:cubicBezTo>
                        <a:pt x="727" y="4702"/>
                        <a:pt x="811" y="4688"/>
                        <a:pt x="914" y="4688"/>
                      </a:cubicBezTo>
                      <a:cubicBezTo>
                        <a:pt x="1613" y="4688"/>
                        <a:pt x="3185" y="5313"/>
                        <a:pt x="3970" y="5633"/>
                      </a:cubicBezTo>
                      <a:cubicBezTo>
                        <a:pt x="3988" y="5641"/>
                        <a:pt x="4008" y="5646"/>
                        <a:pt x="4029" y="5646"/>
                      </a:cubicBezTo>
                      <a:cubicBezTo>
                        <a:pt x="4085" y="5646"/>
                        <a:pt x="4146" y="5615"/>
                        <a:pt x="4170" y="5566"/>
                      </a:cubicBezTo>
                      <a:cubicBezTo>
                        <a:pt x="4203" y="5466"/>
                        <a:pt x="4170" y="5399"/>
                        <a:pt x="4070" y="5332"/>
                      </a:cubicBezTo>
                      <a:cubicBezTo>
                        <a:pt x="2169" y="4398"/>
                        <a:pt x="901" y="3431"/>
                        <a:pt x="968" y="2997"/>
                      </a:cubicBezTo>
                      <a:cubicBezTo>
                        <a:pt x="968" y="2997"/>
                        <a:pt x="968" y="2964"/>
                        <a:pt x="1001" y="2964"/>
                      </a:cubicBezTo>
                      <a:cubicBezTo>
                        <a:pt x="1038" y="2945"/>
                        <a:pt x="1089" y="2936"/>
                        <a:pt x="1152" y="2936"/>
                      </a:cubicBezTo>
                      <a:cubicBezTo>
                        <a:pt x="1653" y="2936"/>
                        <a:pt x="2940" y="3509"/>
                        <a:pt x="4570" y="4398"/>
                      </a:cubicBezTo>
                      <a:cubicBezTo>
                        <a:pt x="4612" y="4412"/>
                        <a:pt x="4647" y="4420"/>
                        <a:pt x="4680" y="4420"/>
                      </a:cubicBezTo>
                      <a:cubicBezTo>
                        <a:pt x="4726" y="4420"/>
                        <a:pt x="4765" y="4404"/>
                        <a:pt x="4804" y="4365"/>
                      </a:cubicBezTo>
                      <a:cubicBezTo>
                        <a:pt x="4837" y="4265"/>
                        <a:pt x="4837" y="4198"/>
                        <a:pt x="4737" y="4131"/>
                      </a:cubicBezTo>
                      <a:cubicBezTo>
                        <a:pt x="3536" y="3398"/>
                        <a:pt x="1301" y="1763"/>
                        <a:pt x="1702" y="1029"/>
                      </a:cubicBezTo>
                      <a:cubicBezTo>
                        <a:pt x="1735" y="962"/>
                        <a:pt x="1802" y="929"/>
                        <a:pt x="1868" y="929"/>
                      </a:cubicBezTo>
                      <a:cubicBezTo>
                        <a:pt x="1893" y="926"/>
                        <a:pt x="1919" y="924"/>
                        <a:pt x="1946" y="924"/>
                      </a:cubicBezTo>
                      <a:cubicBezTo>
                        <a:pt x="2955" y="924"/>
                        <a:pt x="5766" y="3289"/>
                        <a:pt x="6805" y="4232"/>
                      </a:cubicBezTo>
                      <a:cubicBezTo>
                        <a:pt x="6825" y="4271"/>
                        <a:pt x="6856" y="4287"/>
                        <a:pt x="6891" y="4287"/>
                      </a:cubicBezTo>
                      <a:cubicBezTo>
                        <a:pt x="6917" y="4287"/>
                        <a:pt x="6944" y="4279"/>
                        <a:pt x="6972" y="4265"/>
                      </a:cubicBezTo>
                      <a:cubicBezTo>
                        <a:pt x="7005" y="4232"/>
                        <a:pt x="7039" y="4198"/>
                        <a:pt x="7039" y="4098"/>
                      </a:cubicBezTo>
                      <a:cubicBezTo>
                        <a:pt x="6839" y="2730"/>
                        <a:pt x="6772" y="529"/>
                        <a:pt x="7406" y="295"/>
                      </a:cubicBezTo>
                      <a:cubicBezTo>
                        <a:pt x="7506" y="262"/>
                        <a:pt x="7539" y="195"/>
                        <a:pt x="7506" y="95"/>
                      </a:cubicBezTo>
                      <a:cubicBezTo>
                        <a:pt x="7459" y="48"/>
                        <a:pt x="7411" y="1"/>
                        <a:pt x="735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1811" name="Google Shape;1811;p44"/>
                <p:cNvSpPr/>
                <p:nvPr/>
              </p:nvSpPr>
              <p:spPr>
                <a:xfrm>
                  <a:off x="2893343" y="-573994"/>
                  <a:ext cx="491690" cy="4355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48" h="17056" extrusionOk="0">
                      <a:moveTo>
                        <a:pt x="8964" y="0"/>
                      </a:moveTo>
                      <a:cubicBezTo>
                        <a:pt x="7865" y="0"/>
                        <a:pt x="7539" y="1215"/>
                        <a:pt x="7539" y="1215"/>
                      </a:cubicBezTo>
                      <a:cubicBezTo>
                        <a:pt x="7539" y="1215"/>
                        <a:pt x="7406" y="1191"/>
                        <a:pt x="7157" y="1191"/>
                      </a:cubicBezTo>
                      <a:cubicBezTo>
                        <a:pt x="6474" y="1191"/>
                        <a:pt x="4915" y="1371"/>
                        <a:pt x="2835" y="2716"/>
                      </a:cubicBezTo>
                      <a:cubicBezTo>
                        <a:pt x="0" y="4518"/>
                        <a:pt x="734" y="7386"/>
                        <a:pt x="2435" y="7486"/>
                      </a:cubicBezTo>
                      <a:cubicBezTo>
                        <a:pt x="1612" y="8522"/>
                        <a:pt x="2627" y="11061"/>
                        <a:pt x="3901" y="11061"/>
                      </a:cubicBezTo>
                      <a:cubicBezTo>
                        <a:pt x="4022" y="11061"/>
                        <a:pt x="4145" y="11038"/>
                        <a:pt x="4270" y="10989"/>
                      </a:cubicBezTo>
                      <a:lnTo>
                        <a:pt x="4270" y="10989"/>
                      </a:lnTo>
                      <a:cubicBezTo>
                        <a:pt x="2602" y="13691"/>
                        <a:pt x="4503" y="16193"/>
                        <a:pt x="4603" y="16326"/>
                      </a:cubicBezTo>
                      <a:cubicBezTo>
                        <a:pt x="5095" y="16846"/>
                        <a:pt x="6105" y="17055"/>
                        <a:pt x="7355" y="17055"/>
                      </a:cubicBezTo>
                      <a:cubicBezTo>
                        <a:pt x="10599" y="17055"/>
                        <a:pt x="15456" y="15642"/>
                        <a:pt x="17046" y="14558"/>
                      </a:cubicBezTo>
                      <a:cubicBezTo>
                        <a:pt x="19247" y="13057"/>
                        <a:pt x="17679" y="10956"/>
                        <a:pt x="16278" y="10322"/>
                      </a:cubicBezTo>
                      <a:cubicBezTo>
                        <a:pt x="17374" y="8968"/>
                        <a:pt x="16134" y="8050"/>
                        <a:pt x="15417" y="8050"/>
                      </a:cubicBezTo>
                      <a:cubicBezTo>
                        <a:pt x="15392" y="8050"/>
                        <a:pt x="15368" y="8051"/>
                        <a:pt x="15344" y="8053"/>
                      </a:cubicBezTo>
                      <a:cubicBezTo>
                        <a:pt x="15097" y="8076"/>
                        <a:pt x="14808" y="8197"/>
                        <a:pt x="14515" y="8197"/>
                      </a:cubicBezTo>
                      <a:cubicBezTo>
                        <a:pt x="13937" y="8197"/>
                        <a:pt x="13341" y="7728"/>
                        <a:pt x="13009" y="5118"/>
                      </a:cubicBezTo>
                      <a:cubicBezTo>
                        <a:pt x="12509" y="1148"/>
                        <a:pt x="10407" y="214"/>
                        <a:pt x="9173" y="14"/>
                      </a:cubicBezTo>
                      <a:cubicBezTo>
                        <a:pt x="9100" y="5"/>
                        <a:pt x="9031" y="0"/>
                        <a:pt x="896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1812" name="Google Shape;1812;p44"/>
                <p:cNvSpPr/>
                <p:nvPr/>
              </p:nvSpPr>
              <p:spPr>
                <a:xfrm>
                  <a:off x="3006643" y="-578745"/>
                  <a:ext cx="352802" cy="4438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11" h="17380" extrusionOk="0">
                      <a:moveTo>
                        <a:pt x="4771" y="0"/>
                      </a:moveTo>
                      <a:cubicBezTo>
                        <a:pt x="4704" y="0"/>
                        <a:pt x="4604" y="34"/>
                        <a:pt x="4604" y="100"/>
                      </a:cubicBezTo>
                      <a:cubicBezTo>
                        <a:pt x="4604" y="200"/>
                        <a:pt x="4637" y="300"/>
                        <a:pt x="4737" y="300"/>
                      </a:cubicBezTo>
                      <a:cubicBezTo>
                        <a:pt x="5905" y="501"/>
                        <a:pt x="7940" y="1368"/>
                        <a:pt x="8440" y="5237"/>
                      </a:cubicBezTo>
                      <a:cubicBezTo>
                        <a:pt x="8640" y="6972"/>
                        <a:pt x="8974" y="7906"/>
                        <a:pt x="9541" y="8306"/>
                      </a:cubicBezTo>
                      <a:cubicBezTo>
                        <a:pt x="9724" y="8423"/>
                        <a:pt x="9908" y="8465"/>
                        <a:pt x="10087" y="8465"/>
                      </a:cubicBezTo>
                      <a:cubicBezTo>
                        <a:pt x="10266" y="8465"/>
                        <a:pt x="10441" y="8423"/>
                        <a:pt x="10608" y="8373"/>
                      </a:cubicBezTo>
                      <a:cubicBezTo>
                        <a:pt x="10742" y="8373"/>
                        <a:pt x="10808" y="8339"/>
                        <a:pt x="10908" y="8339"/>
                      </a:cubicBezTo>
                      <a:cubicBezTo>
                        <a:pt x="11242" y="8339"/>
                        <a:pt x="11776" y="8573"/>
                        <a:pt x="11976" y="9007"/>
                      </a:cubicBezTo>
                      <a:cubicBezTo>
                        <a:pt x="12209" y="9374"/>
                        <a:pt x="12109" y="9841"/>
                        <a:pt x="11709" y="10341"/>
                      </a:cubicBezTo>
                      <a:cubicBezTo>
                        <a:pt x="11642" y="10374"/>
                        <a:pt x="11642" y="10374"/>
                        <a:pt x="11642" y="10474"/>
                      </a:cubicBezTo>
                      <a:cubicBezTo>
                        <a:pt x="11642" y="10541"/>
                        <a:pt x="11709" y="10574"/>
                        <a:pt x="11742" y="10574"/>
                      </a:cubicBezTo>
                      <a:cubicBezTo>
                        <a:pt x="12509" y="10941"/>
                        <a:pt x="13410" y="11842"/>
                        <a:pt x="13477" y="12809"/>
                      </a:cubicBezTo>
                      <a:cubicBezTo>
                        <a:pt x="13577" y="13510"/>
                        <a:pt x="13243" y="14077"/>
                        <a:pt x="12476" y="14577"/>
                      </a:cubicBezTo>
                      <a:cubicBezTo>
                        <a:pt x="10818" y="15731"/>
                        <a:pt x="6060" y="17075"/>
                        <a:pt x="2918" y="17075"/>
                      </a:cubicBezTo>
                      <a:cubicBezTo>
                        <a:pt x="1700" y="17075"/>
                        <a:pt x="724" y="16873"/>
                        <a:pt x="267" y="16379"/>
                      </a:cubicBezTo>
                      <a:cubicBezTo>
                        <a:pt x="251" y="16362"/>
                        <a:pt x="217" y="16354"/>
                        <a:pt x="180" y="16354"/>
                      </a:cubicBezTo>
                      <a:cubicBezTo>
                        <a:pt x="142" y="16354"/>
                        <a:pt x="101" y="16362"/>
                        <a:pt x="67" y="16379"/>
                      </a:cubicBezTo>
                      <a:cubicBezTo>
                        <a:pt x="1" y="16412"/>
                        <a:pt x="1" y="16512"/>
                        <a:pt x="67" y="16579"/>
                      </a:cubicBezTo>
                      <a:cubicBezTo>
                        <a:pt x="601" y="17179"/>
                        <a:pt x="1635" y="17379"/>
                        <a:pt x="2936" y="17379"/>
                      </a:cubicBezTo>
                      <a:cubicBezTo>
                        <a:pt x="6238" y="17379"/>
                        <a:pt x="11142" y="15912"/>
                        <a:pt x="12610" y="14811"/>
                      </a:cubicBezTo>
                      <a:cubicBezTo>
                        <a:pt x="13644" y="14077"/>
                        <a:pt x="13810" y="13243"/>
                        <a:pt x="13777" y="12709"/>
                      </a:cubicBezTo>
                      <a:cubicBezTo>
                        <a:pt x="13710" y="11709"/>
                        <a:pt x="12876" y="10775"/>
                        <a:pt x="12042" y="10341"/>
                      </a:cubicBezTo>
                      <a:cubicBezTo>
                        <a:pt x="12543" y="9607"/>
                        <a:pt x="12409" y="9073"/>
                        <a:pt x="12243" y="8773"/>
                      </a:cubicBezTo>
                      <a:cubicBezTo>
                        <a:pt x="11970" y="8289"/>
                        <a:pt x="11423" y="7997"/>
                        <a:pt x="11000" y="7997"/>
                      </a:cubicBezTo>
                      <a:cubicBezTo>
                        <a:pt x="10957" y="7997"/>
                        <a:pt x="10915" y="8000"/>
                        <a:pt x="10875" y="8006"/>
                      </a:cubicBezTo>
                      <a:cubicBezTo>
                        <a:pt x="10775" y="8039"/>
                        <a:pt x="10641" y="8039"/>
                        <a:pt x="10541" y="8073"/>
                      </a:cubicBezTo>
                      <a:cubicBezTo>
                        <a:pt x="10391" y="8123"/>
                        <a:pt x="10241" y="8156"/>
                        <a:pt x="10099" y="8156"/>
                      </a:cubicBezTo>
                      <a:cubicBezTo>
                        <a:pt x="9958" y="8156"/>
                        <a:pt x="9824" y="8123"/>
                        <a:pt x="9707" y="8039"/>
                      </a:cubicBezTo>
                      <a:cubicBezTo>
                        <a:pt x="9274" y="7739"/>
                        <a:pt x="8940" y="6772"/>
                        <a:pt x="8740" y="5204"/>
                      </a:cubicBezTo>
                      <a:cubicBezTo>
                        <a:pt x="8206" y="1134"/>
                        <a:pt x="6038" y="200"/>
                        <a:pt x="477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1813" name="Google Shape;1813;p44"/>
                <p:cNvSpPr/>
                <p:nvPr/>
              </p:nvSpPr>
              <p:spPr>
                <a:xfrm>
                  <a:off x="3082474" y="-329984"/>
                  <a:ext cx="115898" cy="1278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37" h="5006" extrusionOk="0">
                      <a:moveTo>
                        <a:pt x="1835" y="1"/>
                      </a:moveTo>
                      <a:cubicBezTo>
                        <a:pt x="1134" y="434"/>
                        <a:pt x="0" y="1001"/>
                        <a:pt x="0" y="1001"/>
                      </a:cubicBezTo>
                      <a:cubicBezTo>
                        <a:pt x="0" y="1001"/>
                        <a:pt x="334" y="1502"/>
                        <a:pt x="367" y="2302"/>
                      </a:cubicBezTo>
                      <a:cubicBezTo>
                        <a:pt x="367" y="2736"/>
                        <a:pt x="301" y="3270"/>
                        <a:pt x="34" y="3803"/>
                      </a:cubicBezTo>
                      <a:cubicBezTo>
                        <a:pt x="906" y="4584"/>
                        <a:pt x="1771" y="5006"/>
                        <a:pt x="2523" y="5006"/>
                      </a:cubicBezTo>
                      <a:cubicBezTo>
                        <a:pt x="3410" y="5006"/>
                        <a:pt x="4140" y="4418"/>
                        <a:pt x="4537" y="3136"/>
                      </a:cubicBezTo>
                      <a:cubicBezTo>
                        <a:pt x="3670" y="2869"/>
                        <a:pt x="2836" y="1935"/>
                        <a:pt x="2335" y="1001"/>
                      </a:cubicBezTo>
                      <a:cubicBezTo>
                        <a:pt x="2135" y="634"/>
                        <a:pt x="1968" y="301"/>
                        <a:pt x="1835" y="1"/>
                      </a:cubicBezTo>
                      <a:close/>
                    </a:path>
                  </a:pathLst>
                </a:custGeom>
                <a:solidFill>
                  <a:srgbClr val="EFD1BD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1814" name="Google Shape;1814;p44"/>
                <p:cNvSpPr/>
                <p:nvPr/>
              </p:nvSpPr>
              <p:spPr>
                <a:xfrm>
                  <a:off x="2968306" y="-283015"/>
                  <a:ext cx="431200" cy="4420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80" h="17309" extrusionOk="0">
                      <a:moveTo>
                        <a:pt x="9694" y="0"/>
                      </a:moveTo>
                      <a:cubicBezTo>
                        <a:pt x="9148" y="0"/>
                        <a:pt x="8807" y="63"/>
                        <a:pt x="8807" y="63"/>
                      </a:cubicBezTo>
                      <a:cubicBezTo>
                        <a:pt x="8807" y="63"/>
                        <a:pt x="8740" y="2398"/>
                        <a:pt x="7239" y="2431"/>
                      </a:cubicBezTo>
                      <a:cubicBezTo>
                        <a:pt x="7197" y="2433"/>
                        <a:pt x="7156" y="2434"/>
                        <a:pt x="7115" y="2434"/>
                      </a:cubicBezTo>
                      <a:cubicBezTo>
                        <a:pt x="5642" y="2434"/>
                        <a:pt x="4537" y="1297"/>
                        <a:pt x="4537" y="1297"/>
                      </a:cubicBezTo>
                      <a:lnTo>
                        <a:pt x="0" y="4766"/>
                      </a:lnTo>
                      <a:lnTo>
                        <a:pt x="2069" y="8969"/>
                      </a:lnTo>
                      <a:lnTo>
                        <a:pt x="4804" y="7468"/>
                      </a:lnTo>
                      <a:lnTo>
                        <a:pt x="5471" y="16441"/>
                      </a:lnTo>
                      <a:lnTo>
                        <a:pt x="5571" y="17309"/>
                      </a:lnTo>
                      <a:lnTo>
                        <a:pt x="16312" y="13739"/>
                      </a:lnTo>
                      <a:lnTo>
                        <a:pt x="12343" y="5600"/>
                      </a:lnTo>
                      <a:lnTo>
                        <a:pt x="12343" y="5600"/>
                      </a:lnTo>
                      <a:lnTo>
                        <a:pt x="14044" y="7068"/>
                      </a:lnTo>
                      <a:lnTo>
                        <a:pt x="16879" y="3932"/>
                      </a:lnTo>
                      <a:cubicBezTo>
                        <a:pt x="16879" y="3932"/>
                        <a:pt x="16712" y="3766"/>
                        <a:pt x="16412" y="3499"/>
                      </a:cubicBezTo>
                      <a:cubicBezTo>
                        <a:pt x="15378" y="2598"/>
                        <a:pt x="12876" y="563"/>
                        <a:pt x="11642" y="263"/>
                      </a:cubicBezTo>
                      <a:cubicBezTo>
                        <a:pt x="10887" y="54"/>
                        <a:pt x="10202" y="0"/>
                        <a:pt x="969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1815" name="Google Shape;1815;p44"/>
                <p:cNvSpPr/>
                <p:nvPr/>
              </p:nvSpPr>
              <p:spPr>
                <a:xfrm>
                  <a:off x="2971703" y="-500975"/>
                  <a:ext cx="258234" cy="1992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09" h="7802" extrusionOk="0">
                      <a:moveTo>
                        <a:pt x="4515" y="0"/>
                      </a:moveTo>
                      <a:cubicBezTo>
                        <a:pt x="3764" y="0"/>
                        <a:pt x="3030" y="188"/>
                        <a:pt x="2469" y="524"/>
                      </a:cubicBezTo>
                      <a:cubicBezTo>
                        <a:pt x="368" y="1792"/>
                        <a:pt x="1" y="3793"/>
                        <a:pt x="768" y="5528"/>
                      </a:cubicBezTo>
                      <a:cubicBezTo>
                        <a:pt x="1352" y="6960"/>
                        <a:pt x="2272" y="7802"/>
                        <a:pt x="3798" y="7802"/>
                      </a:cubicBezTo>
                      <a:cubicBezTo>
                        <a:pt x="4192" y="7802"/>
                        <a:pt x="4626" y="7746"/>
                        <a:pt x="5105" y="7630"/>
                      </a:cubicBezTo>
                      <a:cubicBezTo>
                        <a:pt x="7006" y="7163"/>
                        <a:pt x="8173" y="5628"/>
                        <a:pt x="8140" y="3660"/>
                      </a:cubicBezTo>
                      <a:cubicBezTo>
                        <a:pt x="8640" y="3593"/>
                        <a:pt x="10108" y="3293"/>
                        <a:pt x="9841" y="1992"/>
                      </a:cubicBezTo>
                      <a:cubicBezTo>
                        <a:pt x="9742" y="1439"/>
                        <a:pt x="9431" y="1260"/>
                        <a:pt x="9068" y="1260"/>
                      </a:cubicBezTo>
                      <a:cubicBezTo>
                        <a:pt x="8579" y="1260"/>
                        <a:pt x="7994" y="1586"/>
                        <a:pt x="7706" y="1759"/>
                      </a:cubicBezTo>
                      <a:cubicBezTo>
                        <a:pt x="7080" y="526"/>
                        <a:pt x="5773" y="0"/>
                        <a:pt x="4515" y="0"/>
                      </a:cubicBezTo>
                      <a:close/>
                    </a:path>
                  </a:pathLst>
                </a:custGeom>
                <a:solidFill>
                  <a:srgbClr val="EFD1BD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1816" name="Google Shape;1816;p44"/>
                <p:cNvSpPr/>
                <p:nvPr/>
              </p:nvSpPr>
              <p:spPr>
                <a:xfrm>
                  <a:off x="2971703" y="-500975"/>
                  <a:ext cx="258234" cy="1992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09" h="7802" extrusionOk="0">
                      <a:moveTo>
                        <a:pt x="4515" y="0"/>
                      </a:moveTo>
                      <a:cubicBezTo>
                        <a:pt x="3764" y="0"/>
                        <a:pt x="3030" y="188"/>
                        <a:pt x="2469" y="524"/>
                      </a:cubicBezTo>
                      <a:cubicBezTo>
                        <a:pt x="368" y="1792"/>
                        <a:pt x="1" y="3793"/>
                        <a:pt x="768" y="5528"/>
                      </a:cubicBezTo>
                      <a:cubicBezTo>
                        <a:pt x="1352" y="6960"/>
                        <a:pt x="2272" y="7802"/>
                        <a:pt x="3798" y="7802"/>
                      </a:cubicBezTo>
                      <a:cubicBezTo>
                        <a:pt x="4192" y="7802"/>
                        <a:pt x="4626" y="7746"/>
                        <a:pt x="5105" y="7630"/>
                      </a:cubicBezTo>
                      <a:cubicBezTo>
                        <a:pt x="7006" y="7163"/>
                        <a:pt x="8173" y="5628"/>
                        <a:pt x="8140" y="3660"/>
                      </a:cubicBezTo>
                      <a:cubicBezTo>
                        <a:pt x="8640" y="3593"/>
                        <a:pt x="10108" y="3293"/>
                        <a:pt x="9841" y="1992"/>
                      </a:cubicBezTo>
                      <a:cubicBezTo>
                        <a:pt x="9742" y="1439"/>
                        <a:pt x="9431" y="1260"/>
                        <a:pt x="9068" y="1260"/>
                      </a:cubicBezTo>
                      <a:cubicBezTo>
                        <a:pt x="8579" y="1260"/>
                        <a:pt x="7994" y="1586"/>
                        <a:pt x="7706" y="1759"/>
                      </a:cubicBezTo>
                      <a:cubicBezTo>
                        <a:pt x="7080" y="526"/>
                        <a:pt x="5773" y="0"/>
                        <a:pt x="4515" y="0"/>
                      </a:cubicBezTo>
                      <a:close/>
                    </a:path>
                  </a:pathLst>
                </a:custGeom>
                <a:solidFill>
                  <a:srgbClr val="EFD1BD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1817" name="Google Shape;1817;p44"/>
                <p:cNvSpPr/>
                <p:nvPr/>
              </p:nvSpPr>
              <p:spPr>
                <a:xfrm>
                  <a:off x="3081605" y="-522531"/>
                  <a:ext cx="88667" cy="717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71" h="2808" extrusionOk="0">
                      <a:moveTo>
                        <a:pt x="1" y="1"/>
                      </a:moveTo>
                      <a:cubicBezTo>
                        <a:pt x="1" y="1"/>
                        <a:pt x="481" y="2807"/>
                        <a:pt x="2477" y="2807"/>
                      </a:cubicBezTo>
                      <a:cubicBezTo>
                        <a:pt x="2773" y="2807"/>
                        <a:pt x="3103" y="2745"/>
                        <a:pt x="3470" y="2603"/>
                      </a:cubicBezTo>
                      <a:cubicBezTo>
                        <a:pt x="2970" y="1235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1818" name="Google Shape;1818;p44"/>
                <p:cNvSpPr/>
                <p:nvPr/>
              </p:nvSpPr>
              <p:spPr>
                <a:xfrm>
                  <a:off x="3056907" y="-414751"/>
                  <a:ext cx="19619" cy="438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8" h="1719" extrusionOk="0">
                      <a:moveTo>
                        <a:pt x="163" y="0"/>
                      </a:moveTo>
                      <a:cubicBezTo>
                        <a:pt x="126" y="0"/>
                        <a:pt x="84" y="17"/>
                        <a:pt x="34" y="50"/>
                      </a:cubicBezTo>
                      <a:cubicBezTo>
                        <a:pt x="1" y="84"/>
                        <a:pt x="1" y="151"/>
                        <a:pt x="34" y="251"/>
                      </a:cubicBezTo>
                      <a:cubicBezTo>
                        <a:pt x="334" y="618"/>
                        <a:pt x="501" y="1085"/>
                        <a:pt x="468" y="1518"/>
                      </a:cubicBezTo>
                      <a:cubicBezTo>
                        <a:pt x="468" y="1618"/>
                        <a:pt x="534" y="1718"/>
                        <a:pt x="634" y="1718"/>
                      </a:cubicBezTo>
                      <a:cubicBezTo>
                        <a:pt x="701" y="1718"/>
                        <a:pt x="768" y="1652"/>
                        <a:pt x="701" y="1518"/>
                      </a:cubicBezTo>
                      <a:cubicBezTo>
                        <a:pt x="768" y="984"/>
                        <a:pt x="601" y="451"/>
                        <a:pt x="267" y="50"/>
                      </a:cubicBezTo>
                      <a:cubicBezTo>
                        <a:pt x="234" y="17"/>
                        <a:pt x="201" y="0"/>
                        <a:pt x="16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1819" name="Google Shape;1819;p44"/>
                <p:cNvSpPr/>
                <p:nvPr/>
              </p:nvSpPr>
              <p:spPr>
                <a:xfrm>
                  <a:off x="3087582" y="-395596"/>
                  <a:ext cx="37526" cy="443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69" h="1736" extrusionOk="0">
                      <a:moveTo>
                        <a:pt x="1235" y="1"/>
                      </a:moveTo>
                      <a:cubicBezTo>
                        <a:pt x="1101" y="1"/>
                        <a:pt x="1001" y="68"/>
                        <a:pt x="1001" y="201"/>
                      </a:cubicBezTo>
                      <a:cubicBezTo>
                        <a:pt x="1001" y="701"/>
                        <a:pt x="668" y="1202"/>
                        <a:pt x="167" y="1335"/>
                      </a:cubicBezTo>
                      <a:cubicBezTo>
                        <a:pt x="101" y="1369"/>
                        <a:pt x="0" y="1469"/>
                        <a:pt x="67" y="1569"/>
                      </a:cubicBezTo>
                      <a:cubicBezTo>
                        <a:pt x="101" y="1702"/>
                        <a:pt x="167" y="1736"/>
                        <a:pt x="267" y="1736"/>
                      </a:cubicBezTo>
                      <a:lnTo>
                        <a:pt x="301" y="1736"/>
                      </a:lnTo>
                      <a:cubicBezTo>
                        <a:pt x="968" y="1569"/>
                        <a:pt x="1468" y="902"/>
                        <a:pt x="1435" y="201"/>
                      </a:cubicBezTo>
                      <a:cubicBezTo>
                        <a:pt x="1435" y="68"/>
                        <a:pt x="1335" y="1"/>
                        <a:pt x="123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1820" name="Google Shape;1820;p44"/>
                <p:cNvSpPr/>
                <p:nvPr/>
              </p:nvSpPr>
              <p:spPr>
                <a:xfrm>
                  <a:off x="3056064" y="-467262"/>
                  <a:ext cx="33260" cy="188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2" h="739" extrusionOk="0">
                      <a:moveTo>
                        <a:pt x="916" y="1"/>
                      </a:moveTo>
                      <a:cubicBezTo>
                        <a:pt x="564" y="1"/>
                        <a:pt x="222" y="215"/>
                        <a:pt x="34" y="539"/>
                      </a:cubicBezTo>
                      <a:cubicBezTo>
                        <a:pt x="0" y="639"/>
                        <a:pt x="34" y="705"/>
                        <a:pt x="134" y="739"/>
                      </a:cubicBezTo>
                      <a:lnTo>
                        <a:pt x="200" y="739"/>
                      </a:lnTo>
                      <a:cubicBezTo>
                        <a:pt x="234" y="739"/>
                        <a:pt x="334" y="705"/>
                        <a:pt x="300" y="672"/>
                      </a:cubicBezTo>
                      <a:cubicBezTo>
                        <a:pt x="378" y="438"/>
                        <a:pt x="598" y="306"/>
                        <a:pt x="833" y="306"/>
                      </a:cubicBezTo>
                      <a:cubicBezTo>
                        <a:pt x="900" y="306"/>
                        <a:pt x="968" y="316"/>
                        <a:pt x="1034" y="339"/>
                      </a:cubicBezTo>
                      <a:cubicBezTo>
                        <a:pt x="1059" y="347"/>
                        <a:pt x="1082" y="351"/>
                        <a:pt x="1103" y="351"/>
                      </a:cubicBezTo>
                      <a:cubicBezTo>
                        <a:pt x="1166" y="351"/>
                        <a:pt x="1209" y="314"/>
                        <a:pt x="1234" y="238"/>
                      </a:cubicBezTo>
                      <a:cubicBezTo>
                        <a:pt x="1301" y="172"/>
                        <a:pt x="1234" y="72"/>
                        <a:pt x="1168" y="38"/>
                      </a:cubicBezTo>
                      <a:cubicBezTo>
                        <a:pt x="1085" y="13"/>
                        <a:pt x="1000" y="1"/>
                        <a:pt x="91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1821" name="Google Shape;1821;p44"/>
                <p:cNvSpPr/>
                <p:nvPr/>
              </p:nvSpPr>
              <p:spPr>
                <a:xfrm>
                  <a:off x="3010908" y="-427292"/>
                  <a:ext cx="34103" cy="274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5" h="1076" extrusionOk="0">
                      <a:moveTo>
                        <a:pt x="1051" y="1"/>
                      </a:moveTo>
                      <a:cubicBezTo>
                        <a:pt x="558" y="1"/>
                        <a:pt x="93" y="383"/>
                        <a:pt x="0" y="908"/>
                      </a:cubicBezTo>
                      <a:cubicBezTo>
                        <a:pt x="0" y="975"/>
                        <a:pt x="67" y="1075"/>
                        <a:pt x="167" y="1075"/>
                      </a:cubicBezTo>
                      <a:cubicBezTo>
                        <a:pt x="234" y="1075"/>
                        <a:pt x="301" y="1042"/>
                        <a:pt x="301" y="942"/>
                      </a:cubicBezTo>
                      <a:cubicBezTo>
                        <a:pt x="396" y="594"/>
                        <a:pt x="731" y="305"/>
                        <a:pt x="1078" y="305"/>
                      </a:cubicBezTo>
                      <a:cubicBezTo>
                        <a:pt x="1097" y="305"/>
                        <a:pt x="1116" y="306"/>
                        <a:pt x="1134" y="308"/>
                      </a:cubicBezTo>
                      <a:cubicBezTo>
                        <a:pt x="1235" y="308"/>
                        <a:pt x="1301" y="275"/>
                        <a:pt x="1301" y="208"/>
                      </a:cubicBezTo>
                      <a:cubicBezTo>
                        <a:pt x="1335" y="108"/>
                        <a:pt x="1268" y="8"/>
                        <a:pt x="1168" y="8"/>
                      </a:cubicBezTo>
                      <a:cubicBezTo>
                        <a:pt x="1129" y="3"/>
                        <a:pt x="1090" y="1"/>
                        <a:pt x="105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1822" name="Google Shape;1822;p44"/>
                <p:cNvSpPr/>
                <p:nvPr/>
              </p:nvSpPr>
              <p:spPr>
                <a:xfrm>
                  <a:off x="3090136" y="-425708"/>
                  <a:ext cx="18776" cy="251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5" h="985" extrusionOk="0">
                      <a:moveTo>
                        <a:pt x="360" y="1"/>
                      </a:moveTo>
                      <a:cubicBezTo>
                        <a:pt x="340" y="1"/>
                        <a:pt x="320" y="5"/>
                        <a:pt x="301" y="12"/>
                      </a:cubicBezTo>
                      <a:cubicBezTo>
                        <a:pt x="67" y="46"/>
                        <a:pt x="1" y="313"/>
                        <a:pt x="34" y="546"/>
                      </a:cubicBezTo>
                      <a:cubicBezTo>
                        <a:pt x="64" y="821"/>
                        <a:pt x="263" y="984"/>
                        <a:pt x="424" y="984"/>
                      </a:cubicBezTo>
                      <a:cubicBezTo>
                        <a:pt x="439" y="984"/>
                        <a:pt x="453" y="983"/>
                        <a:pt x="468" y="980"/>
                      </a:cubicBezTo>
                      <a:cubicBezTo>
                        <a:pt x="668" y="913"/>
                        <a:pt x="734" y="680"/>
                        <a:pt x="701" y="413"/>
                      </a:cubicBezTo>
                      <a:cubicBezTo>
                        <a:pt x="642" y="207"/>
                        <a:pt x="506" y="1"/>
                        <a:pt x="36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1823" name="Google Shape;1823;p44"/>
                <p:cNvSpPr/>
                <p:nvPr/>
              </p:nvSpPr>
              <p:spPr>
                <a:xfrm>
                  <a:off x="3033895" y="-396720"/>
                  <a:ext cx="18776" cy="245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5" h="961" extrusionOk="0">
                      <a:moveTo>
                        <a:pt x="329" y="0"/>
                      </a:moveTo>
                      <a:cubicBezTo>
                        <a:pt x="308" y="0"/>
                        <a:pt x="288" y="4"/>
                        <a:pt x="268" y="12"/>
                      </a:cubicBezTo>
                      <a:cubicBezTo>
                        <a:pt x="68" y="45"/>
                        <a:pt x="1" y="278"/>
                        <a:pt x="34" y="545"/>
                      </a:cubicBezTo>
                      <a:cubicBezTo>
                        <a:pt x="63" y="801"/>
                        <a:pt x="212" y="960"/>
                        <a:pt x="359" y="960"/>
                      </a:cubicBezTo>
                      <a:cubicBezTo>
                        <a:pt x="385" y="960"/>
                        <a:pt x="410" y="955"/>
                        <a:pt x="435" y="946"/>
                      </a:cubicBezTo>
                      <a:cubicBezTo>
                        <a:pt x="668" y="912"/>
                        <a:pt x="735" y="679"/>
                        <a:pt x="701" y="412"/>
                      </a:cubicBezTo>
                      <a:cubicBezTo>
                        <a:pt x="672" y="206"/>
                        <a:pt x="487" y="0"/>
                        <a:pt x="32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1824" name="Google Shape;1824;p44"/>
                <p:cNvSpPr/>
                <p:nvPr/>
              </p:nvSpPr>
              <p:spPr>
                <a:xfrm>
                  <a:off x="3329531" y="-171532"/>
                  <a:ext cx="553918" cy="4790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84" h="18759" extrusionOk="0">
                      <a:moveTo>
                        <a:pt x="2169" y="1"/>
                      </a:moveTo>
                      <a:lnTo>
                        <a:pt x="735" y="1602"/>
                      </a:lnTo>
                      <a:lnTo>
                        <a:pt x="568" y="1736"/>
                      </a:lnTo>
                      <a:lnTo>
                        <a:pt x="1" y="2269"/>
                      </a:lnTo>
                      <a:cubicBezTo>
                        <a:pt x="1" y="2269"/>
                        <a:pt x="68" y="2269"/>
                        <a:pt x="101" y="2303"/>
                      </a:cubicBezTo>
                      <a:cubicBezTo>
                        <a:pt x="1035" y="2936"/>
                        <a:pt x="10275" y="8941"/>
                        <a:pt x="12243" y="12443"/>
                      </a:cubicBezTo>
                      <a:lnTo>
                        <a:pt x="11976" y="13444"/>
                      </a:lnTo>
                      <a:cubicBezTo>
                        <a:pt x="11476" y="15445"/>
                        <a:pt x="10909" y="17013"/>
                        <a:pt x="11976" y="17280"/>
                      </a:cubicBezTo>
                      <a:cubicBezTo>
                        <a:pt x="12034" y="17295"/>
                        <a:pt x="12091" y="17303"/>
                        <a:pt x="12147" y="17303"/>
                      </a:cubicBezTo>
                      <a:cubicBezTo>
                        <a:pt x="13306" y="17303"/>
                        <a:pt x="13944" y="14144"/>
                        <a:pt x="13944" y="14144"/>
                      </a:cubicBezTo>
                      <a:cubicBezTo>
                        <a:pt x="13944" y="14144"/>
                        <a:pt x="15271" y="18758"/>
                        <a:pt x="16234" y="18758"/>
                      </a:cubicBezTo>
                      <a:cubicBezTo>
                        <a:pt x="16261" y="18758"/>
                        <a:pt x="16287" y="18755"/>
                        <a:pt x="16313" y="18748"/>
                      </a:cubicBezTo>
                      <a:cubicBezTo>
                        <a:pt x="17180" y="18414"/>
                        <a:pt x="16046" y="15279"/>
                        <a:pt x="15879" y="14812"/>
                      </a:cubicBezTo>
                      <a:lnTo>
                        <a:pt x="15879" y="14812"/>
                      </a:lnTo>
                      <a:cubicBezTo>
                        <a:pt x="16101" y="15160"/>
                        <a:pt x="17314" y="17703"/>
                        <a:pt x="18150" y="17703"/>
                      </a:cubicBezTo>
                      <a:cubicBezTo>
                        <a:pt x="18195" y="17703"/>
                        <a:pt x="18238" y="17695"/>
                        <a:pt x="18281" y="17680"/>
                      </a:cubicBezTo>
                      <a:cubicBezTo>
                        <a:pt x="19148" y="17347"/>
                        <a:pt x="17180" y="14278"/>
                        <a:pt x="17113" y="14111"/>
                      </a:cubicBezTo>
                      <a:lnTo>
                        <a:pt x="17113" y="14111"/>
                      </a:lnTo>
                      <a:cubicBezTo>
                        <a:pt x="17204" y="14232"/>
                        <a:pt x="18938" y="16352"/>
                        <a:pt x="19759" y="16352"/>
                      </a:cubicBezTo>
                      <a:cubicBezTo>
                        <a:pt x="19844" y="16352"/>
                        <a:pt x="19919" y="16329"/>
                        <a:pt x="19982" y="16279"/>
                      </a:cubicBezTo>
                      <a:cubicBezTo>
                        <a:pt x="20616" y="15746"/>
                        <a:pt x="18347" y="13044"/>
                        <a:pt x="18114" y="12743"/>
                      </a:cubicBezTo>
                      <a:lnTo>
                        <a:pt x="18114" y="12743"/>
                      </a:lnTo>
                      <a:cubicBezTo>
                        <a:pt x="18353" y="12953"/>
                        <a:pt x="20368" y="14857"/>
                        <a:pt x="21091" y="14857"/>
                      </a:cubicBezTo>
                      <a:cubicBezTo>
                        <a:pt x="21173" y="14857"/>
                        <a:pt x="21239" y="14833"/>
                        <a:pt x="21283" y="14778"/>
                      </a:cubicBezTo>
                      <a:cubicBezTo>
                        <a:pt x="21683" y="14178"/>
                        <a:pt x="17814" y="9574"/>
                        <a:pt x="14511" y="9408"/>
                      </a:cubicBezTo>
                      <a:cubicBezTo>
                        <a:pt x="13077" y="8173"/>
                        <a:pt x="2169" y="1"/>
                        <a:pt x="2169" y="1"/>
                      </a:cubicBezTo>
                      <a:close/>
                    </a:path>
                  </a:pathLst>
                </a:custGeom>
                <a:solidFill>
                  <a:srgbClr val="EFD1BD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1825" name="Google Shape;1825;p44"/>
                <p:cNvSpPr/>
                <p:nvPr/>
              </p:nvSpPr>
              <p:spPr>
                <a:xfrm>
                  <a:off x="3382375" y="-172937"/>
                  <a:ext cx="495088" cy="4836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81" h="18937" extrusionOk="0">
                      <a:moveTo>
                        <a:pt x="155" y="1"/>
                      </a:moveTo>
                      <a:cubicBezTo>
                        <a:pt x="107" y="1"/>
                        <a:pt x="53" y="17"/>
                        <a:pt x="33" y="56"/>
                      </a:cubicBezTo>
                      <a:cubicBezTo>
                        <a:pt x="0" y="123"/>
                        <a:pt x="0" y="256"/>
                        <a:pt x="67" y="289"/>
                      </a:cubicBezTo>
                      <a:cubicBezTo>
                        <a:pt x="167" y="356"/>
                        <a:pt x="10874" y="8462"/>
                        <a:pt x="12275" y="9629"/>
                      </a:cubicBezTo>
                      <a:cubicBezTo>
                        <a:pt x="12275" y="9663"/>
                        <a:pt x="12309" y="9663"/>
                        <a:pt x="12376" y="9663"/>
                      </a:cubicBezTo>
                      <a:cubicBezTo>
                        <a:pt x="14911" y="9863"/>
                        <a:pt x="17879" y="12698"/>
                        <a:pt x="18780" y="14233"/>
                      </a:cubicBezTo>
                      <a:cubicBezTo>
                        <a:pt x="19080" y="14766"/>
                        <a:pt x="19047" y="14867"/>
                        <a:pt x="19047" y="14867"/>
                      </a:cubicBezTo>
                      <a:lnTo>
                        <a:pt x="19014" y="14867"/>
                      </a:lnTo>
                      <a:cubicBezTo>
                        <a:pt x="18547" y="14867"/>
                        <a:pt x="17212" y="13832"/>
                        <a:pt x="16112" y="12798"/>
                      </a:cubicBezTo>
                      <a:cubicBezTo>
                        <a:pt x="16085" y="12759"/>
                        <a:pt x="16054" y="12746"/>
                        <a:pt x="16024" y="12746"/>
                      </a:cubicBezTo>
                      <a:cubicBezTo>
                        <a:pt x="15977" y="12746"/>
                        <a:pt x="15932" y="12778"/>
                        <a:pt x="15911" y="12798"/>
                      </a:cubicBezTo>
                      <a:cubicBezTo>
                        <a:pt x="15878" y="12832"/>
                        <a:pt x="15878" y="12898"/>
                        <a:pt x="15911" y="12999"/>
                      </a:cubicBezTo>
                      <a:cubicBezTo>
                        <a:pt x="17579" y="14967"/>
                        <a:pt x="18046" y="16101"/>
                        <a:pt x="17779" y="16301"/>
                      </a:cubicBezTo>
                      <a:cubicBezTo>
                        <a:pt x="17746" y="16334"/>
                        <a:pt x="17713" y="16334"/>
                        <a:pt x="17613" y="16334"/>
                      </a:cubicBezTo>
                      <a:cubicBezTo>
                        <a:pt x="16979" y="16234"/>
                        <a:pt x="15711" y="14867"/>
                        <a:pt x="15111" y="14133"/>
                      </a:cubicBezTo>
                      <a:cubicBezTo>
                        <a:pt x="15094" y="14116"/>
                        <a:pt x="15061" y="14108"/>
                        <a:pt x="15023" y="14108"/>
                      </a:cubicBezTo>
                      <a:cubicBezTo>
                        <a:pt x="14986" y="14108"/>
                        <a:pt x="14944" y="14116"/>
                        <a:pt x="14911" y="14133"/>
                      </a:cubicBezTo>
                      <a:cubicBezTo>
                        <a:pt x="14811" y="14166"/>
                        <a:pt x="14811" y="14233"/>
                        <a:pt x="14877" y="14333"/>
                      </a:cubicBezTo>
                      <a:cubicBezTo>
                        <a:pt x="15811" y="15867"/>
                        <a:pt x="16345" y="17135"/>
                        <a:pt x="16212" y="17535"/>
                      </a:cubicBezTo>
                      <a:cubicBezTo>
                        <a:pt x="16212" y="17602"/>
                        <a:pt x="16145" y="17635"/>
                        <a:pt x="16112" y="17635"/>
                      </a:cubicBezTo>
                      <a:cubicBezTo>
                        <a:pt x="16090" y="17642"/>
                        <a:pt x="16067" y="17646"/>
                        <a:pt x="16042" y="17646"/>
                      </a:cubicBezTo>
                      <a:cubicBezTo>
                        <a:pt x="15620" y="17646"/>
                        <a:pt x="14826" y="16566"/>
                        <a:pt x="13943" y="14800"/>
                      </a:cubicBezTo>
                      <a:cubicBezTo>
                        <a:pt x="13918" y="14725"/>
                        <a:pt x="13856" y="14687"/>
                        <a:pt x="13798" y="14687"/>
                      </a:cubicBezTo>
                      <a:cubicBezTo>
                        <a:pt x="13779" y="14687"/>
                        <a:pt x="13760" y="14691"/>
                        <a:pt x="13743" y="14700"/>
                      </a:cubicBezTo>
                      <a:cubicBezTo>
                        <a:pt x="13676" y="14766"/>
                        <a:pt x="13610" y="14833"/>
                        <a:pt x="13676" y="14933"/>
                      </a:cubicBezTo>
                      <a:cubicBezTo>
                        <a:pt x="14043" y="15967"/>
                        <a:pt x="14610" y="17835"/>
                        <a:pt x="14344" y="18469"/>
                      </a:cubicBezTo>
                      <a:cubicBezTo>
                        <a:pt x="14277" y="18536"/>
                        <a:pt x="14244" y="18603"/>
                        <a:pt x="14210" y="18603"/>
                      </a:cubicBezTo>
                      <a:cubicBezTo>
                        <a:pt x="14210" y="18603"/>
                        <a:pt x="14143" y="18603"/>
                        <a:pt x="14077" y="18536"/>
                      </a:cubicBezTo>
                      <a:cubicBezTo>
                        <a:pt x="13376" y="18169"/>
                        <a:pt x="12376" y="15200"/>
                        <a:pt x="12042" y="14099"/>
                      </a:cubicBezTo>
                      <a:cubicBezTo>
                        <a:pt x="11975" y="13999"/>
                        <a:pt x="11942" y="13966"/>
                        <a:pt x="11875" y="13966"/>
                      </a:cubicBezTo>
                      <a:cubicBezTo>
                        <a:pt x="11775" y="13966"/>
                        <a:pt x="11708" y="13999"/>
                        <a:pt x="11708" y="14099"/>
                      </a:cubicBezTo>
                      <a:cubicBezTo>
                        <a:pt x="11708" y="14099"/>
                        <a:pt x="11208" y="16468"/>
                        <a:pt x="10374" y="17001"/>
                      </a:cubicBezTo>
                      <a:cubicBezTo>
                        <a:pt x="10274" y="17076"/>
                        <a:pt x="10155" y="17114"/>
                        <a:pt x="10046" y="17114"/>
                      </a:cubicBezTo>
                      <a:cubicBezTo>
                        <a:pt x="10009" y="17114"/>
                        <a:pt x="9974" y="17110"/>
                        <a:pt x="9940" y="17101"/>
                      </a:cubicBezTo>
                      <a:cubicBezTo>
                        <a:pt x="9874" y="17101"/>
                        <a:pt x="9774" y="17135"/>
                        <a:pt x="9740" y="17202"/>
                      </a:cubicBezTo>
                      <a:cubicBezTo>
                        <a:pt x="9740" y="17302"/>
                        <a:pt x="9774" y="17368"/>
                        <a:pt x="9874" y="17435"/>
                      </a:cubicBezTo>
                      <a:cubicBezTo>
                        <a:pt x="9929" y="17443"/>
                        <a:pt x="9982" y="17447"/>
                        <a:pt x="10034" y="17447"/>
                      </a:cubicBezTo>
                      <a:cubicBezTo>
                        <a:pt x="10204" y="17447"/>
                        <a:pt x="10363" y="17404"/>
                        <a:pt x="10541" y="17302"/>
                      </a:cubicBezTo>
                      <a:cubicBezTo>
                        <a:pt x="11208" y="16835"/>
                        <a:pt x="11642" y="15500"/>
                        <a:pt x="11875" y="14700"/>
                      </a:cubicBezTo>
                      <a:cubicBezTo>
                        <a:pt x="12242" y="15867"/>
                        <a:pt x="13109" y="18369"/>
                        <a:pt x="13910" y="18803"/>
                      </a:cubicBezTo>
                      <a:cubicBezTo>
                        <a:pt x="13977" y="18836"/>
                        <a:pt x="14077" y="18869"/>
                        <a:pt x="14143" y="18869"/>
                      </a:cubicBezTo>
                      <a:cubicBezTo>
                        <a:pt x="14210" y="18869"/>
                        <a:pt x="14244" y="18869"/>
                        <a:pt x="14177" y="18936"/>
                      </a:cubicBezTo>
                      <a:cubicBezTo>
                        <a:pt x="14344" y="18869"/>
                        <a:pt x="14410" y="18803"/>
                        <a:pt x="14510" y="18636"/>
                      </a:cubicBezTo>
                      <a:cubicBezTo>
                        <a:pt x="14711" y="18169"/>
                        <a:pt x="14544" y="17268"/>
                        <a:pt x="14344" y="16434"/>
                      </a:cubicBezTo>
                      <a:lnTo>
                        <a:pt x="14344" y="16434"/>
                      </a:lnTo>
                      <a:cubicBezTo>
                        <a:pt x="14884" y="17336"/>
                        <a:pt x="15452" y="17993"/>
                        <a:pt x="15950" y="17993"/>
                      </a:cubicBezTo>
                      <a:cubicBezTo>
                        <a:pt x="16004" y="17993"/>
                        <a:pt x="16059" y="17985"/>
                        <a:pt x="16112" y="17969"/>
                      </a:cubicBezTo>
                      <a:cubicBezTo>
                        <a:pt x="16245" y="17902"/>
                        <a:pt x="16378" y="17802"/>
                        <a:pt x="16412" y="17669"/>
                      </a:cubicBezTo>
                      <a:cubicBezTo>
                        <a:pt x="16579" y="17202"/>
                        <a:pt x="16245" y="16334"/>
                        <a:pt x="15778" y="15467"/>
                      </a:cubicBezTo>
                      <a:lnTo>
                        <a:pt x="15778" y="15467"/>
                      </a:lnTo>
                      <a:cubicBezTo>
                        <a:pt x="16378" y="16034"/>
                        <a:pt x="17046" y="16634"/>
                        <a:pt x="17513" y="16668"/>
                      </a:cubicBezTo>
                      <a:cubicBezTo>
                        <a:pt x="17679" y="16668"/>
                        <a:pt x="17779" y="16634"/>
                        <a:pt x="17913" y="16534"/>
                      </a:cubicBezTo>
                      <a:cubicBezTo>
                        <a:pt x="18280" y="16268"/>
                        <a:pt x="18046" y="15434"/>
                        <a:pt x="17079" y="14099"/>
                      </a:cubicBezTo>
                      <a:lnTo>
                        <a:pt x="17079" y="14099"/>
                      </a:lnTo>
                      <a:cubicBezTo>
                        <a:pt x="17759" y="14649"/>
                        <a:pt x="18532" y="15168"/>
                        <a:pt x="18974" y="15168"/>
                      </a:cubicBezTo>
                      <a:cubicBezTo>
                        <a:pt x="18987" y="15168"/>
                        <a:pt x="19001" y="15168"/>
                        <a:pt x="19014" y="15167"/>
                      </a:cubicBezTo>
                      <a:cubicBezTo>
                        <a:pt x="19180" y="15167"/>
                        <a:pt x="19247" y="15067"/>
                        <a:pt x="19280" y="15033"/>
                      </a:cubicBezTo>
                      <a:cubicBezTo>
                        <a:pt x="19381" y="14933"/>
                        <a:pt x="19381" y="14700"/>
                        <a:pt x="19247" y="14433"/>
                      </a:cubicBezTo>
                      <a:cubicBezTo>
                        <a:pt x="18613" y="12999"/>
                        <a:pt x="15344" y="9563"/>
                        <a:pt x="12442" y="9329"/>
                      </a:cubicBezTo>
                      <a:cubicBezTo>
                        <a:pt x="10874" y="8028"/>
                        <a:pt x="367" y="123"/>
                        <a:pt x="234" y="23"/>
                      </a:cubicBezTo>
                      <a:cubicBezTo>
                        <a:pt x="220" y="9"/>
                        <a:pt x="189" y="1"/>
                        <a:pt x="15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1826" name="Google Shape;1826;p44"/>
                <p:cNvSpPr/>
                <p:nvPr/>
              </p:nvSpPr>
              <p:spPr>
                <a:xfrm>
                  <a:off x="3188111" y="-285263"/>
                  <a:ext cx="212202" cy="3113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07" h="12193" extrusionOk="0">
                      <a:moveTo>
                        <a:pt x="980" y="1"/>
                      </a:moveTo>
                      <a:cubicBezTo>
                        <a:pt x="468" y="1"/>
                        <a:pt x="151" y="51"/>
                        <a:pt x="134" y="51"/>
                      </a:cubicBezTo>
                      <a:cubicBezTo>
                        <a:pt x="34" y="51"/>
                        <a:pt x="1" y="118"/>
                        <a:pt x="1" y="218"/>
                      </a:cubicBezTo>
                      <a:cubicBezTo>
                        <a:pt x="1" y="284"/>
                        <a:pt x="67" y="351"/>
                        <a:pt x="167" y="351"/>
                      </a:cubicBezTo>
                      <a:cubicBezTo>
                        <a:pt x="167" y="351"/>
                        <a:pt x="525" y="283"/>
                        <a:pt x="1090" y="283"/>
                      </a:cubicBezTo>
                      <a:cubicBezTo>
                        <a:pt x="1574" y="283"/>
                        <a:pt x="2210" y="333"/>
                        <a:pt x="2903" y="518"/>
                      </a:cubicBezTo>
                      <a:cubicBezTo>
                        <a:pt x="4070" y="818"/>
                        <a:pt x="6572" y="2853"/>
                        <a:pt x="7573" y="3720"/>
                      </a:cubicBezTo>
                      <a:cubicBezTo>
                        <a:pt x="7706" y="3854"/>
                        <a:pt x="7840" y="3920"/>
                        <a:pt x="7906" y="4020"/>
                      </a:cubicBezTo>
                      <a:lnTo>
                        <a:pt x="5304" y="6889"/>
                      </a:lnTo>
                      <a:lnTo>
                        <a:pt x="3837" y="5555"/>
                      </a:lnTo>
                      <a:cubicBezTo>
                        <a:pt x="3787" y="5538"/>
                        <a:pt x="3745" y="5530"/>
                        <a:pt x="3712" y="5530"/>
                      </a:cubicBezTo>
                      <a:cubicBezTo>
                        <a:pt x="3678" y="5530"/>
                        <a:pt x="3653" y="5538"/>
                        <a:pt x="3637" y="5555"/>
                      </a:cubicBezTo>
                      <a:cubicBezTo>
                        <a:pt x="3570" y="5588"/>
                        <a:pt x="3536" y="5688"/>
                        <a:pt x="3570" y="5755"/>
                      </a:cubicBezTo>
                      <a:lnTo>
                        <a:pt x="6639" y="12026"/>
                      </a:lnTo>
                      <a:cubicBezTo>
                        <a:pt x="6639" y="12059"/>
                        <a:pt x="6705" y="12093"/>
                        <a:pt x="6739" y="12093"/>
                      </a:cubicBezTo>
                      <a:cubicBezTo>
                        <a:pt x="6805" y="12093"/>
                        <a:pt x="6805" y="12093"/>
                        <a:pt x="6805" y="12193"/>
                      </a:cubicBezTo>
                      <a:cubicBezTo>
                        <a:pt x="6872" y="12126"/>
                        <a:pt x="6906" y="12059"/>
                        <a:pt x="6872" y="11959"/>
                      </a:cubicBezTo>
                      <a:lnTo>
                        <a:pt x="4204" y="6422"/>
                      </a:lnTo>
                      <a:lnTo>
                        <a:pt x="5171" y="7289"/>
                      </a:lnTo>
                      <a:cubicBezTo>
                        <a:pt x="5204" y="7356"/>
                        <a:pt x="5238" y="7356"/>
                        <a:pt x="5304" y="7356"/>
                      </a:cubicBezTo>
                      <a:cubicBezTo>
                        <a:pt x="5338" y="7356"/>
                        <a:pt x="5371" y="7356"/>
                        <a:pt x="5404" y="7289"/>
                      </a:cubicBezTo>
                      <a:lnTo>
                        <a:pt x="8240" y="4187"/>
                      </a:lnTo>
                      <a:cubicBezTo>
                        <a:pt x="8307" y="4120"/>
                        <a:pt x="8307" y="4087"/>
                        <a:pt x="8307" y="4054"/>
                      </a:cubicBezTo>
                      <a:cubicBezTo>
                        <a:pt x="8307" y="4020"/>
                        <a:pt x="8307" y="3954"/>
                        <a:pt x="8240" y="3920"/>
                      </a:cubicBezTo>
                      <a:cubicBezTo>
                        <a:pt x="8240" y="3920"/>
                        <a:pt x="8073" y="3753"/>
                        <a:pt x="7806" y="3520"/>
                      </a:cubicBezTo>
                      <a:cubicBezTo>
                        <a:pt x="6805" y="2619"/>
                        <a:pt x="4237" y="551"/>
                        <a:pt x="3003" y="251"/>
                      </a:cubicBezTo>
                      <a:cubicBezTo>
                        <a:pt x="2202" y="51"/>
                        <a:pt x="1493" y="1"/>
                        <a:pt x="98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sp>
            <p:nvSpPr>
              <p:cNvPr id="1827" name="Google Shape;1827;p44"/>
              <p:cNvSpPr/>
              <p:nvPr/>
            </p:nvSpPr>
            <p:spPr>
              <a:xfrm>
                <a:off x="1603451" y="-400628"/>
                <a:ext cx="423511" cy="495734"/>
              </a:xfrm>
              <a:custGeom>
                <a:avLst/>
                <a:gdLst/>
                <a:ahLst/>
                <a:cxnLst/>
                <a:rect l="l" t="t" r="r" b="b"/>
                <a:pathLst>
                  <a:path w="16579" h="19412" extrusionOk="0">
                    <a:moveTo>
                      <a:pt x="7938" y="1"/>
                    </a:moveTo>
                    <a:cubicBezTo>
                      <a:pt x="7077" y="1"/>
                      <a:pt x="6111" y="199"/>
                      <a:pt x="5037" y="532"/>
                    </a:cubicBezTo>
                    <a:cubicBezTo>
                      <a:pt x="4070" y="832"/>
                      <a:pt x="2969" y="1232"/>
                      <a:pt x="2002" y="1866"/>
                    </a:cubicBezTo>
                    <a:cubicBezTo>
                      <a:pt x="834" y="2600"/>
                      <a:pt x="0" y="3701"/>
                      <a:pt x="167" y="5202"/>
                    </a:cubicBezTo>
                    <a:cubicBezTo>
                      <a:pt x="501" y="8070"/>
                      <a:pt x="4837" y="10839"/>
                      <a:pt x="6872" y="12540"/>
                    </a:cubicBezTo>
                    <a:cubicBezTo>
                      <a:pt x="9674" y="14909"/>
                      <a:pt x="12643" y="17143"/>
                      <a:pt x="15645" y="19245"/>
                    </a:cubicBezTo>
                    <a:cubicBezTo>
                      <a:pt x="15745" y="19312"/>
                      <a:pt x="15878" y="19412"/>
                      <a:pt x="16045" y="19412"/>
                    </a:cubicBezTo>
                    <a:cubicBezTo>
                      <a:pt x="16512" y="19412"/>
                      <a:pt x="16579" y="18778"/>
                      <a:pt x="16512" y="18311"/>
                    </a:cubicBezTo>
                    <a:lnTo>
                      <a:pt x="16512" y="18278"/>
                    </a:lnTo>
                    <a:cubicBezTo>
                      <a:pt x="15378" y="13141"/>
                      <a:pt x="13877" y="8104"/>
                      <a:pt x="12009" y="3234"/>
                    </a:cubicBezTo>
                    <a:cubicBezTo>
                      <a:pt x="11104" y="881"/>
                      <a:pt x="9754" y="1"/>
                      <a:pt x="793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828" name="Google Shape;1828;p44"/>
              <p:cNvSpPr/>
              <p:nvPr/>
            </p:nvSpPr>
            <p:spPr>
              <a:xfrm>
                <a:off x="5111008" y="2396250"/>
                <a:ext cx="381770" cy="531512"/>
              </a:xfrm>
              <a:custGeom>
                <a:avLst/>
                <a:gdLst/>
                <a:ahLst/>
                <a:cxnLst/>
                <a:rect l="l" t="t" r="r" b="b"/>
                <a:pathLst>
                  <a:path w="14945" h="20813" extrusionOk="0">
                    <a:moveTo>
                      <a:pt x="901" y="1"/>
                    </a:moveTo>
                    <a:cubicBezTo>
                      <a:pt x="801" y="1"/>
                      <a:pt x="701" y="1"/>
                      <a:pt x="601" y="67"/>
                    </a:cubicBezTo>
                    <a:cubicBezTo>
                      <a:pt x="368" y="134"/>
                      <a:pt x="301" y="468"/>
                      <a:pt x="301" y="734"/>
                    </a:cubicBezTo>
                    <a:cubicBezTo>
                      <a:pt x="1" y="6739"/>
                      <a:pt x="4437" y="13477"/>
                      <a:pt x="7339" y="18614"/>
                    </a:cubicBezTo>
                    <a:cubicBezTo>
                      <a:pt x="7773" y="19414"/>
                      <a:pt x="8273" y="20182"/>
                      <a:pt x="9074" y="20582"/>
                    </a:cubicBezTo>
                    <a:cubicBezTo>
                      <a:pt x="9421" y="20741"/>
                      <a:pt x="9780" y="20812"/>
                      <a:pt x="10141" y="20812"/>
                    </a:cubicBezTo>
                    <a:cubicBezTo>
                      <a:pt x="10613" y="20812"/>
                      <a:pt x="11088" y="20690"/>
                      <a:pt x="11542" y="20482"/>
                    </a:cubicBezTo>
                    <a:cubicBezTo>
                      <a:pt x="12176" y="20182"/>
                      <a:pt x="12810" y="19748"/>
                      <a:pt x="13310" y="19281"/>
                    </a:cubicBezTo>
                    <a:cubicBezTo>
                      <a:pt x="13844" y="18781"/>
                      <a:pt x="14444" y="18180"/>
                      <a:pt x="14611" y="17446"/>
                    </a:cubicBezTo>
                    <a:cubicBezTo>
                      <a:pt x="14945" y="16479"/>
                      <a:pt x="14645" y="15412"/>
                      <a:pt x="14278" y="14478"/>
                    </a:cubicBezTo>
                    <a:cubicBezTo>
                      <a:pt x="12977" y="11275"/>
                      <a:pt x="10642" y="8607"/>
                      <a:pt x="8373" y="5972"/>
                    </a:cubicBezTo>
                    <a:cubicBezTo>
                      <a:pt x="6272" y="3603"/>
                      <a:pt x="4070" y="1135"/>
                      <a:pt x="1101" y="67"/>
                    </a:cubicBezTo>
                    <a:cubicBezTo>
                      <a:pt x="1068" y="67"/>
                      <a:pt x="968" y="1"/>
                      <a:pt x="90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</p:grpSp>
      <p:sp>
        <p:nvSpPr>
          <p:cNvPr id="1829" name="Google Shape;1829;p44"/>
          <p:cNvSpPr/>
          <p:nvPr/>
        </p:nvSpPr>
        <p:spPr>
          <a:xfrm>
            <a:off x="6803008" y="949801"/>
            <a:ext cx="259965" cy="259928"/>
          </a:xfrm>
          <a:custGeom>
            <a:avLst/>
            <a:gdLst/>
            <a:ahLst/>
            <a:cxnLst/>
            <a:rect l="l" t="t" r="r" b="b"/>
            <a:pathLst>
              <a:path w="6840" h="6839" extrusionOk="0">
                <a:moveTo>
                  <a:pt x="3403" y="0"/>
                </a:moveTo>
                <a:cubicBezTo>
                  <a:pt x="3403" y="1902"/>
                  <a:pt x="1869" y="3436"/>
                  <a:pt x="1" y="3436"/>
                </a:cubicBezTo>
                <a:cubicBezTo>
                  <a:pt x="1869" y="3436"/>
                  <a:pt x="3403" y="4970"/>
                  <a:pt x="3403" y="6838"/>
                </a:cubicBezTo>
                <a:cubicBezTo>
                  <a:pt x="3403" y="4970"/>
                  <a:pt x="4904" y="3436"/>
                  <a:pt x="6839" y="3436"/>
                </a:cubicBezTo>
                <a:cubicBezTo>
                  <a:pt x="4971" y="3436"/>
                  <a:pt x="3403" y="1902"/>
                  <a:pt x="340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838" name="Google Shape;1838;p44"/>
          <p:cNvSpPr/>
          <p:nvPr/>
        </p:nvSpPr>
        <p:spPr>
          <a:xfrm>
            <a:off x="8537291" y="5606201"/>
            <a:ext cx="259965" cy="259928"/>
          </a:xfrm>
          <a:custGeom>
            <a:avLst/>
            <a:gdLst/>
            <a:ahLst/>
            <a:cxnLst/>
            <a:rect l="l" t="t" r="r" b="b"/>
            <a:pathLst>
              <a:path w="6840" h="6839" extrusionOk="0">
                <a:moveTo>
                  <a:pt x="3403" y="0"/>
                </a:moveTo>
                <a:cubicBezTo>
                  <a:pt x="3403" y="1902"/>
                  <a:pt x="1869" y="3436"/>
                  <a:pt x="1" y="3436"/>
                </a:cubicBezTo>
                <a:cubicBezTo>
                  <a:pt x="1869" y="3436"/>
                  <a:pt x="3403" y="4970"/>
                  <a:pt x="3403" y="6838"/>
                </a:cubicBezTo>
                <a:cubicBezTo>
                  <a:pt x="3403" y="4970"/>
                  <a:pt x="4904" y="3436"/>
                  <a:pt x="6839" y="3436"/>
                </a:cubicBezTo>
                <a:cubicBezTo>
                  <a:pt x="4971" y="3436"/>
                  <a:pt x="3403" y="1902"/>
                  <a:pt x="340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" name="Google Shape;669;p34">
            <a:extLst>
              <a:ext uri="{FF2B5EF4-FFF2-40B4-BE49-F238E27FC236}">
                <a16:creationId xmlns:a16="http://schemas.microsoft.com/office/drawing/2014/main" id="{B0564467-F976-45B3-BE32-69CCDF7DDB3D}"/>
              </a:ext>
            </a:extLst>
          </p:cNvPr>
          <p:cNvSpPr txBox="1">
            <a:spLocks/>
          </p:cNvSpPr>
          <p:nvPr/>
        </p:nvSpPr>
        <p:spPr>
          <a:xfrm>
            <a:off x="4220418" y="1770506"/>
            <a:ext cx="7925682" cy="2718427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667" b="1" i="0" kern="1200">
                <a:solidFill>
                  <a:srgbClr val="005596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rPr lang="en-US" sz="2250" b="0" dirty="0">
                <a:solidFill>
                  <a:schemeClr val="tx1"/>
                </a:solidFill>
                <a:latin typeface="Poppins" pitchFamily="2" charset="77"/>
                <a:ea typeface="+mn-ea"/>
                <a:cs typeface="Poppins" pitchFamily="2" charset="77"/>
              </a:rPr>
              <a:t>North Dallas Developers</a:t>
            </a:r>
          </a:p>
          <a:p>
            <a:r>
              <a:rPr lang="en-US" sz="2250" b="0" dirty="0">
                <a:solidFill>
                  <a:schemeClr val="tx1"/>
                </a:solidFill>
                <a:latin typeface="Poppins" pitchFamily="2" charset="77"/>
                <a:ea typeface="+mn-ea"/>
                <a:cs typeface="Poppins" pitchFamily="2" charset="77"/>
              </a:rPr>
              <a:t>Entrepreneurs and </a:t>
            </a:r>
            <a:r>
              <a:rPr lang="en-US" sz="2250" b="0">
                <a:solidFill>
                  <a:schemeClr val="tx1"/>
                </a:solidFill>
                <a:latin typeface="Poppins" pitchFamily="2" charset="77"/>
                <a:ea typeface="+mn-ea"/>
                <a:cs typeface="Poppins" pitchFamily="2" charset="77"/>
              </a:rPr>
              <a:t>Innovators Council</a:t>
            </a:r>
            <a:endParaRPr lang="en-US" sz="2250" b="0" dirty="0">
              <a:solidFill>
                <a:schemeClr val="tx1"/>
              </a:solidFill>
              <a:latin typeface="Poppins" pitchFamily="2" charset="77"/>
              <a:ea typeface="+mn-ea"/>
              <a:cs typeface="Poppins" pitchFamily="2" charset="77"/>
            </a:endParaRPr>
          </a:p>
          <a:p>
            <a:r>
              <a:rPr lang="en-US" sz="2250" b="0" dirty="0">
                <a:solidFill>
                  <a:schemeClr val="tx1"/>
                </a:solidFill>
                <a:latin typeface="Poppins" pitchFamily="2" charset="77"/>
                <a:ea typeface="+mn-ea"/>
                <a:cs typeface="Poppins" pitchFamily="2" charset="77"/>
              </a:rPr>
              <a:t>ROI Based Agile Coaching</a:t>
            </a:r>
          </a:p>
          <a:p>
            <a:r>
              <a:rPr lang="en-US" sz="2250" b="0" dirty="0">
                <a:solidFill>
                  <a:schemeClr val="tx1"/>
                </a:solidFill>
                <a:latin typeface="Poppins" pitchFamily="2" charset="77"/>
                <a:ea typeface="+mn-ea"/>
                <a:cs typeface="Poppins" pitchFamily="2" charset="77"/>
              </a:rPr>
              <a:t>Simple Easy Marketing/</a:t>
            </a:r>
            <a:r>
              <a:rPr lang="en-US" sz="2250" b="0" dirty="0" err="1">
                <a:solidFill>
                  <a:schemeClr val="tx1"/>
                </a:solidFill>
                <a:latin typeface="Poppins" pitchFamily="2" charset="77"/>
                <a:ea typeface="+mn-ea"/>
                <a:cs typeface="Poppins" pitchFamily="2" charset="77"/>
              </a:rPr>
              <a:t>Postgress</a:t>
            </a:r>
            <a:endParaRPr lang="en-US" sz="2250" b="0" dirty="0">
              <a:solidFill>
                <a:schemeClr val="tx1"/>
              </a:solidFill>
              <a:latin typeface="Poppins" pitchFamily="2" charset="77"/>
              <a:ea typeface="+mn-ea"/>
              <a:cs typeface="Poppins" pitchFamily="2" charset="77"/>
            </a:endParaRPr>
          </a:p>
          <a:p>
            <a:r>
              <a:rPr lang="en-US" sz="2250" b="0" dirty="0">
                <a:solidFill>
                  <a:schemeClr val="tx1"/>
                </a:solidFill>
                <a:latin typeface="Poppins" pitchFamily="2" charset="77"/>
                <a:ea typeface="+mn-ea"/>
                <a:cs typeface="Poppins" pitchFamily="2" charset="77"/>
              </a:rPr>
              <a:t>Java Metroplex</a:t>
            </a:r>
          </a:p>
          <a:p>
            <a:r>
              <a:rPr lang="en-US" sz="2250" b="0" dirty="0">
                <a:solidFill>
                  <a:schemeClr val="tx1"/>
                </a:solidFill>
                <a:latin typeface="Poppins" pitchFamily="2" charset="77"/>
                <a:ea typeface="+mn-ea"/>
                <a:cs typeface="Poppins" pitchFamily="2" charset="77"/>
              </a:rPr>
              <a:t>Scaled Agile DFW</a:t>
            </a:r>
          </a:p>
          <a:p>
            <a:r>
              <a:rPr lang="en-US" sz="2250" b="0" dirty="0">
                <a:solidFill>
                  <a:schemeClr val="tx1"/>
                </a:solidFill>
                <a:latin typeface="Poppins" pitchFamily="2" charset="77"/>
                <a:ea typeface="+mn-ea"/>
                <a:cs typeface="Poppins" pitchFamily="2" charset="77"/>
              </a:rPr>
              <a:t>Social Media Marketing</a:t>
            </a:r>
          </a:p>
          <a:p>
            <a:r>
              <a:rPr lang="en-US" sz="2250" b="0" dirty="0">
                <a:solidFill>
                  <a:schemeClr val="tx1"/>
                </a:solidFill>
                <a:latin typeface="Poppins" pitchFamily="2" charset="77"/>
                <a:ea typeface="+mn-ea"/>
                <a:cs typeface="Poppins" pitchFamily="2" charset="77"/>
              </a:rPr>
              <a:t>Elastic Hacker</a:t>
            </a:r>
          </a:p>
          <a:p>
            <a:r>
              <a:rPr lang="en-US" sz="2250" b="0" dirty="0">
                <a:solidFill>
                  <a:schemeClr val="tx1"/>
                </a:solidFill>
                <a:latin typeface="Poppins" pitchFamily="2" charset="77"/>
                <a:ea typeface="+mn-ea"/>
                <a:cs typeface="Poppins" pitchFamily="2" charset="77"/>
              </a:rPr>
              <a:t>DFW Mobile .NET</a:t>
            </a:r>
          </a:p>
          <a:p>
            <a:r>
              <a:rPr lang="en-US" sz="2250" b="0" dirty="0">
                <a:solidFill>
                  <a:schemeClr val="tx1"/>
                </a:solidFill>
                <a:latin typeface="Poppins" pitchFamily="2" charset="77"/>
                <a:ea typeface="+mn-ea"/>
                <a:cs typeface="Poppins" pitchFamily="2" charset="77"/>
              </a:rPr>
              <a:t>North Dallas </a:t>
            </a:r>
            <a:r>
              <a:rPr lang="en-US" sz="2250" b="0" dirty="0" err="1">
                <a:solidFill>
                  <a:schemeClr val="tx1"/>
                </a:solidFill>
                <a:latin typeface="Poppins" pitchFamily="2" charset="77"/>
                <a:ea typeface="+mn-ea"/>
                <a:cs typeface="Poppins" pitchFamily="2" charset="77"/>
              </a:rPr>
              <a:t>Kubernetees</a:t>
            </a:r>
            <a:r>
              <a:rPr lang="en-US" sz="2250" b="0" dirty="0">
                <a:solidFill>
                  <a:schemeClr val="tx1"/>
                </a:solidFill>
                <a:latin typeface="Poppins" pitchFamily="2" charset="77"/>
                <a:ea typeface="+mn-ea"/>
                <a:cs typeface="Poppins" pitchFamily="2" charset="77"/>
              </a:rPr>
              <a:t> &amp; Cloud Native</a:t>
            </a:r>
          </a:p>
          <a:p>
            <a:r>
              <a:rPr lang="en-US" sz="2250" b="0" dirty="0" err="1">
                <a:solidFill>
                  <a:schemeClr val="tx1"/>
                </a:solidFill>
                <a:latin typeface="Poppins" pitchFamily="2" charset="77"/>
                <a:ea typeface="+mn-ea"/>
                <a:cs typeface="Poppins" pitchFamily="2" charset="77"/>
              </a:rPr>
              <a:t>eBaybes</a:t>
            </a:r>
            <a:r>
              <a:rPr lang="en-US" sz="2250" b="0" dirty="0">
                <a:solidFill>
                  <a:schemeClr val="tx1"/>
                </a:solidFill>
                <a:latin typeface="Poppins" pitchFamily="2" charset="77"/>
                <a:ea typeface="+mn-ea"/>
                <a:cs typeface="Poppins" pitchFamily="2" charset="77"/>
              </a:rPr>
              <a:t> &amp; </a:t>
            </a:r>
            <a:r>
              <a:rPr lang="en-US" sz="2250" b="0" dirty="0" err="1">
                <a:solidFill>
                  <a:schemeClr val="tx1"/>
                </a:solidFill>
                <a:latin typeface="Poppins" pitchFamily="2" charset="77"/>
                <a:ea typeface="+mn-ea"/>
                <a:cs typeface="Poppins" pitchFamily="2" charset="77"/>
              </a:rPr>
              <a:t>eMales</a:t>
            </a:r>
            <a:endParaRPr lang="en-US" sz="2250" b="0" dirty="0">
              <a:solidFill>
                <a:schemeClr val="tx1"/>
              </a:solidFill>
              <a:latin typeface="Poppins" pitchFamily="2" charset="77"/>
              <a:ea typeface="+mn-ea"/>
              <a:cs typeface="Poppins" pitchFamily="2" charset="77"/>
            </a:endParaRPr>
          </a:p>
          <a:p>
            <a:r>
              <a:rPr lang="en-US" sz="2250" b="0" dirty="0">
                <a:solidFill>
                  <a:schemeClr val="tx1"/>
                </a:solidFill>
                <a:latin typeface="Poppins" pitchFamily="2" charset="77"/>
                <a:ea typeface="+mn-ea"/>
                <a:cs typeface="Poppins" pitchFamily="2" charset="77"/>
              </a:rPr>
              <a:t>H2O Ai/M3+-</a:t>
            </a:r>
          </a:p>
          <a:p>
            <a:r>
              <a:rPr lang="en-US" sz="2250" b="0" dirty="0">
                <a:solidFill>
                  <a:schemeClr val="tx1"/>
                </a:solidFill>
                <a:latin typeface="Poppins" pitchFamily="2" charset="77"/>
                <a:ea typeface="+mn-ea"/>
                <a:cs typeface="Poppins" pitchFamily="2" charset="77"/>
              </a:rPr>
              <a:t>Dallas BI</a:t>
            </a:r>
          </a:p>
          <a:p>
            <a:r>
              <a:rPr lang="en-US" sz="2250" b="0" dirty="0">
                <a:solidFill>
                  <a:schemeClr val="tx1"/>
                </a:solidFill>
                <a:latin typeface="Poppins" pitchFamily="2" charset="77"/>
                <a:ea typeface="+mn-ea"/>
                <a:cs typeface="Poppins" pitchFamily="2" charset="77"/>
              </a:rPr>
              <a:t>Plano Prompt Engineers</a:t>
            </a:r>
            <a:endParaRPr lang="en-US" sz="225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D02841-AF8D-F5B3-7D88-13CA6CF732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489" y="434446"/>
            <a:ext cx="4383372" cy="667808"/>
          </a:xfrm>
        </p:spPr>
        <p:txBody>
          <a:bodyPr/>
          <a:lstStyle/>
          <a:p>
            <a:r>
              <a:rPr lang="en-US" dirty="0"/>
              <a:t>Russell Durham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7554D3-0F46-969A-F016-EAD93623EDE1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68313" y="1745653"/>
            <a:ext cx="5394960" cy="4194466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2+ years with Improving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Oldest of 4 kids.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Standard Nerd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Sci-Fi / Fantasy (books, movies, games)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PC Gamer (</a:t>
            </a:r>
            <a:r>
              <a:rPr lang="en-US" dirty="0" err="1"/>
              <a:t>Factorio</a:t>
            </a:r>
            <a:r>
              <a:rPr lang="en-US" dirty="0"/>
              <a:t>, Star Citizen)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Home Lab and random coding side projects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808CCB-4A3E-195C-C4F1-A7C07810622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68313" y="1030638"/>
            <a:ext cx="4383548" cy="667809"/>
          </a:xfrm>
        </p:spPr>
        <p:txBody>
          <a:bodyPr/>
          <a:lstStyle/>
          <a:p>
            <a:r>
              <a:rPr lang="en-US" dirty="0"/>
              <a:t>Senior Consultant, Improving</a:t>
            </a:r>
          </a:p>
        </p:txBody>
      </p:sp>
      <p:pic>
        <p:nvPicPr>
          <p:cNvPr id="6" name="Picture 5" descr="A person with long hair and glasses&#10;&#10;Description automatically generated">
            <a:extLst>
              <a:ext uri="{FF2B5EF4-FFF2-40B4-BE49-F238E27FC236}">
                <a16:creationId xmlns:a16="http://schemas.microsoft.com/office/drawing/2014/main" id="{B3B3EEA9-0A3B-1633-C705-853AABAE96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552" y="4067603"/>
            <a:ext cx="1759759" cy="1759759"/>
          </a:xfrm>
          <a:prstGeom prst="rect">
            <a:avLst/>
          </a:prstGeom>
        </p:spPr>
      </p:pic>
      <p:pic>
        <p:nvPicPr>
          <p:cNvPr id="2052" name="Picture 4" descr="Dungeons &amp; Dragons Logo and symbol, meaning, history, PNG">
            <a:extLst>
              <a:ext uri="{FF2B5EF4-FFF2-40B4-BE49-F238E27FC236}">
                <a16:creationId xmlns:a16="http://schemas.microsoft.com/office/drawing/2014/main" id="{CA95E676-A0A2-7F82-C865-4D5845ADC8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875" y="5396505"/>
            <a:ext cx="2391986" cy="1345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 cartoon character with long beard and glasses&#10;&#10;Description automatically generated">
            <a:extLst>
              <a:ext uri="{FF2B5EF4-FFF2-40B4-BE49-F238E27FC236}">
                <a16:creationId xmlns:a16="http://schemas.microsoft.com/office/drawing/2014/main" id="{099AC2CD-DF32-AD3C-BE29-8D3967748D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5793" y="4196018"/>
            <a:ext cx="1114176" cy="1114176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FE79EA7-332A-66E2-FB01-82FF75661813}"/>
              </a:ext>
            </a:extLst>
          </p:cNvPr>
          <p:cNvSpPr txBox="1">
            <a:spLocks/>
          </p:cNvSpPr>
          <p:nvPr/>
        </p:nvSpPr>
        <p:spPr>
          <a:xfrm>
            <a:off x="6265296" y="434446"/>
            <a:ext cx="4383372" cy="66780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i="0" kern="1200">
                <a:solidFill>
                  <a:srgbClr val="005596"/>
                </a:solidFill>
                <a:latin typeface="Poppins" pitchFamily="2" charset="77"/>
                <a:ea typeface="+mj-ea"/>
                <a:cs typeface="Poppins" pitchFamily="2" charset="77"/>
              </a:defRPr>
            </a:lvl1pPr>
          </a:lstStyle>
          <a:p>
            <a:r>
              <a:rPr lang="en-US" dirty="0"/>
              <a:t>Eric Sowell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0F10D5F-3E16-C386-DF40-A657C2A60FD4}"/>
              </a:ext>
            </a:extLst>
          </p:cNvPr>
          <p:cNvSpPr txBox="1">
            <a:spLocks/>
          </p:cNvSpPr>
          <p:nvPr/>
        </p:nvSpPr>
        <p:spPr>
          <a:xfrm>
            <a:off x="6265120" y="1745653"/>
            <a:ext cx="5394960" cy="41944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400" kern="1200">
                <a:solidFill>
                  <a:schemeClr val="tx1">
                    <a:lumMod val="95000"/>
                    <a:lumOff val="5000"/>
                  </a:schemeClr>
                </a:solidFill>
                <a:latin typeface="Khula" panose="02000000000000000000" pitchFamily="2" charset="0"/>
                <a:ea typeface="+mn-ea"/>
                <a:cs typeface="Khula" panose="02000000000000000000" pitchFamily="2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400" kern="1200">
                <a:solidFill>
                  <a:schemeClr val="tx1">
                    <a:lumMod val="95000"/>
                    <a:lumOff val="5000"/>
                  </a:schemeClr>
                </a:solidFill>
                <a:latin typeface="Khula" panose="02000000000000000000" pitchFamily="2" charset="0"/>
                <a:ea typeface="+mn-ea"/>
                <a:cs typeface="Khula" panose="02000000000000000000" pitchFamily="2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400" kern="1200">
                <a:solidFill>
                  <a:schemeClr val="tx1">
                    <a:lumMod val="95000"/>
                    <a:lumOff val="5000"/>
                  </a:schemeClr>
                </a:solidFill>
                <a:latin typeface="Khula" panose="02000000000000000000" pitchFamily="2" charset="0"/>
                <a:ea typeface="+mn-ea"/>
                <a:cs typeface="Khula" panose="02000000000000000000" pitchFamily="2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400" kern="1200">
                <a:solidFill>
                  <a:schemeClr val="tx1">
                    <a:lumMod val="95000"/>
                    <a:lumOff val="5000"/>
                  </a:schemeClr>
                </a:solidFill>
                <a:latin typeface="Khula" panose="02000000000000000000" pitchFamily="2" charset="0"/>
                <a:ea typeface="+mn-ea"/>
                <a:cs typeface="Khula" panose="02000000000000000000" pitchFamily="2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400" kern="1200">
                <a:solidFill>
                  <a:schemeClr val="tx1">
                    <a:lumMod val="95000"/>
                    <a:lumOff val="5000"/>
                  </a:schemeClr>
                </a:solidFill>
                <a:latin typeface="Khula" panose="02000000000000000000" pitchFamily="2" charset="0"/>
                <a:ea typeface="+mn-ea"/>
                <a:cs typeface="Khula" panose="020000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3+ years with Improving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Drastically prefers shorts over long pants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Non-Standard Nerd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Greek, Latin, and Ancient Lit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Sci-Fi / Fantasy (books, movies, games)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PC Gamer (Civ VI, Age of Empires II, Minecraft)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D4FC004F-40E7-9D0C-FB50-6DF1490CF5D2}"/>
              </a:ext>
            </a:extLst>
          </p:cNvPr>
          <p:cNvSpPr txBox="1">
            <a:spLocks/>
          </p:cNvSpPr>
          <p:nvPr/>
        </p:nvSpPr>
        <p:spPr>
          <a:xfrm>
            <a:off x="6265120" y="1030638"/>
            <a:ext cx="4383548" cy="667809"/>
          </a:xfrm>
          <a:prstGeom prst="rect">
            <a:avLst/>
          </a:prstGeom>
        </p:spPr>
        <p:txBody>
          <a:bodyPr vert="horz" lIns="72000" tIns="36000" rIns="216000" bIns="288000" rtlCol="0">
            <a:normAutofit fontScale="92500"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8"/>
              </a:spcBef>
              <a:spcAft>
                <a:spcPts val="8"/>
              </a:spcAft>
              <a:buFontTx/>
              <a:buNone/>
              <a:defRPr sz="2000" b="0" i="0" kern="1200">
                <a:solidFill>
                  <a:schemeClr val="bg1">
                    <a:lumMod val="50000"/>
                  </a:schemeClr>
                </a:solidFill>
                <a:latin typeface="Poppins Medium" pitchFamily="2" charset="77"/>
                <a:ea typeface="+mn-ea"/>
                <a:cs typeface="Poppins Medium" pitchFamily="2" charset="77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400" kern="1200">
                <a:solidFill>
                  <a:schemeClr val="tx1">
                    <a:lumMod val="95000"/>
                    <a:lumOff val="5000"/>
                  </a:schemeClr>
                </a:solidFill>
                <a:latin typeface="Khula" panose="02000000000000000000" pitchFamily="2" charset="0"/>
                <a:ea typeface="+mn-ea"/>
                <a:cs typeface="Khula" panose="02000000000000000000" pitchFamily="2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200" kern="1200">
                <a:solidFill>
                  <a:schemeClr val="tx1">
                    <a:lumMod val="95000"/>
                    <a:lumOff val="5000"/>
                  </a:schemeClr>
                </a:solidFill>
                <a:latin typeface="Khula" panose="02000000000000000000" pitchFamily="2" charset="0"/>
                <a:ea typeface="+mn-ea"/>
                <a:cs typeface="Khula" panose="02000000000000000000" pitchFamily="2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100" kern="1200">
                <a:solidFill>
                  <a:schemeClr val="tx1">
                    <a:lumMod val="95000"/>
                    <a:lumOff val="5000"/>
                  </a:schemeClr>
                </a:solidFill>
                <a:latin typeface="Khula" panose="02000000000000000000" pitchFamily="2" charset="0"/>
                <a:ea typeface="+mn-ea"/>
                <a:cs typeface="Khula" panose="02000000000000000000" pitchFamily="2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050" kern="1200">
                <a:solidFill>
                  <a:schemeClr val="tx1">
                    <a:lumMod val="95000"/>
                    <a:lumOff val="5000"/>
                  </a:schemeClr>
                </a:solidFill>
                <a:latin typeface="Khula" panose="02000000000000000000" pitchFamily="2" charset="0"/>
                <a:ea typeface="+mn-ea"/>
                <a:cs typeface="Khula" panose="020000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Director of Consulting, Improving</a:t>
            </a:r>
          </a:p>
        </p:txBody>
      </p:sp>
    </p:spTree>
    <p:extLst>
      <p:ext uri="{BB962C8B-B14F-4D97-AF65-F5344CB8AC3E}">
        <p14:creationId xmlns:p14="http://schemas.microsoft.com/office/powerpoint/2010/main" val="28310976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7A258-47D3-2360-B758-E5E31B045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488" y="434446"/>
            <a:ext cx="7619597" cy="667808"/>
          </a:xfrm>
        </p:spPr>
        <p:txBody>
          <a:bodyPr/>
          <a:lstStyle/>
          <a:p>
            <a:r>
              <a:rPr lang="en-US" dirty="0"/>
              <a:t>Retrieval Augmented Generation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CE00BB-BAE6-14D7-07F3-00414AC13095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RAG is a hybrid model that integrates two main components: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/>
              <a:t>Retrieval Component:</a:t>
            </a:r>
            <a:r>
              <a:rPr lang="en-US" dirty="0"/>
              <a:t> This part retrieves relevant documents or data from a predefined database or knowledge base.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/>
              <a:t>Generation Component:</a:t>
            </a:r>
            <a:r>
              <a:rPr lang="en-US" dirty="0"/>
              <a:t> Using a language model like GPT-3, this part generates coherent and contextually appropriate responses based on the retrieved documents.</a:t>
            </a:r>
          </a:p>
          <a:p>
            <a:r>
              <a:rPr lang="en-US" dirty="0"/>
              <a:t>By leveraging both components, RAG can produce answers that are not only fluent but also grounded in factual information.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DD0CD3-1EBB-BAE5-C3E3-ABACA6E7CBB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What is it?</a:t>
            </a:r>
          </a:p>
        </p:txBody>
      </p:sp>
      <p:pic>
        <p:nvPicPr>
          <p:cNvPr id="9" name="Graphic 8" descr="Programmer male with solid fill">
            <a:extLst>
              <a:ext uri="{FF2B5EF4-FFF2-40B4-BE49-F238E27FC236}">
                <a16:creationId xmlns:a16="http://schemas.microsoft.com/office/drawing/2014/main" id="{BE2FD0CC-47EF-B440-BD6C-7780430B22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53200" y="1480458"/>
            <a:ext cx="914400" cy="914400"/>
          </a:xfrm>
          <a:prstGeom prst="rect">
            <a:avLst/>
          </a:prstGeom>
        </p:spPr>
      </p:pic>
      <p:pic>
        <p:nvPicPr>
          <p:cNvPr id="11" name="Graphic 10" descr="Server with solid fill">
            <a:extLst>
              <a:ext uri="{FF2B5EF4-FFF2-40B4-BE49-F238E27FC236}">
                <a16:creationId xmlns:a16="http://schemas.microsoft.com/office/drawing/2014/main" id="{BCC22DE5-DB14-DF7C-7908-CC0262BDB7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99437" y="1539343"/>
            <a:ext cx="914400" cy="914400"/>
          </a:xfrm>
          <a:prstGeom prst="rect">
            <a:avLst/>
          </a:prstGeom>
        </p:spPr>
      </p:pic>
      <p:pic>
        <p:nvPicPr>
          <p:cNvPr id="13" name="Graphic 12" descr="Database with solid fill">
            <a:extLst>
              <a:ext uri="{FF2B5EF4-FFF2-40B4-BE49-F238E27FC236}">
                <a16:creationId xmlns:a16="http://schemas.microsoft.com/office/drawing/2014/main" id="{AD458FB1-8D10-FF2F-7318-670D84CDB7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098541" y="1539344"/>
            <a:ext cx="914400" cy="91440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FACD24A6-4C71-6412-0243-2158F8AE43AD}"/>
              </a:ext>
            </a:extLst>
          </p:cNvPr>
          <p:cNvGrpSpPr/>
          <p:nvPr/>
        </p:nvGrpSpPr>
        <p:grpSpPr>
          <a:xfrm>
            <a:off x="7334918" y="3776052"/>
            <a:ext cx="3026229" cy="1645033"/>
            <a:chOff x="7334918" y="3776052"/>
            <a:chExt cx="3026229" cy="1645033"/>
          </a:xfrm>
        </p:grpSpPr>
        <p:pic>
          <p:nvPicPr>
            <p:cNvPr id="1027" name="Picture 3" descr="Groq Logo &amp; Brand Assets (SVG, PNG and vector) - Brandfetch">
              <a:extLst>
                <a:ext uri="{FF2B5EF4-FFF2-40B4-BE49-F238E27FC236}">
                  <a16:creationId xmlns:a16="http://schemas.microsoft.com/office/drawing/2014/main" id="{8109DDF2-58B7-DB03-E7C3-CF38CD3FA6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20806" y="4071939"/>
              <a:ext cx="957262" cy="9572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9" name="Picture 5" descr="openai&quot; Icon - Download for free – Iconduck">
              <a:extLst>
                <a:ext uri="{FF2B5EF4-FFF2-40B4-BE49-F238E27FC236}">
                  <a16:creationId xmlns:a16="http://schemas.microsoft.com/office/drawing/2014/main" id="{00A9E220-5CD7-C4A3-1E00-5E6998C0A0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48033" y="4028915"/>
              <a:ext cx="1021771" cy="10354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1038A69D-DAE2-D302-2A13-A04BF6439CA8}"/>
                </a:ext>
              </a:extLst>
            </p:cNvPr>
            <p:cNvSpPr/>
            <p:nvPr/>
          </p:nvSpPr>
          <p:spPr>
            <a:xfrm>
              <a:off x="7334918" y="3776052"/>
              <a:ext cx="3026229" cy="1645033"/>
            </a:xfrm>
            <a:prstGeom prst="roundRect">
              <a:avLst/>
            </a:prstGeom>
            <a:noFill/>
            <a:ln w="571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A52B8FC-A560-41CB-07B0-923B78F59C83}"/>
              </a:ext>
            </a:extLst>
          </p:cNvPr>
          <p:cNvGrpSpPr/>
          <p:nvPr/>
        </p:nvGrpSpPr>
        <p:grpSpPr>
          <a:xfrm>
            <a:off x="7315971" y="1361201"/>
            <a:ext cx="965427" cy="486556"/>
            <a:chOff x="7315971" y="1361201"/>
            <a:chExt cx="965427" cy="486556"/>
          </a:xfrm>
        </p:grpSpPr>
        <p:sp>
          <p:nvSpPr>
            <p:cNvPr id="16" name="Arrow: Right 15">
              <a:extLst>
                <a:ext uri="{FF2B5EF4-FFF2-40B4-BE49-F238E27FC236}">
                  <a16:creationId xmlns:a16="http://schemas.microsoft.com/office/drawing/2014/main" id="{1A41233E-5345-BEFC-79D0-C4AA7E45A303}"/>
                </a:ext>
              </a:extLst>
            </p:cNvPr>
            <p:cNvSpPr/>
            <p:nvPr/>
          </p:nvSpPr>
          <p:spPr>
            <a:xfrm>
              <a:off x="7335248" y="1679059"/>
              <a:ext cx="946150" cy="168698"/>
            </a:xfrm>
            <a:prstGeom prst="rightArrow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6ED2628-8172-92B4-BE94-3879AE082A3A}"/>
                </a:ext>
              </a:extLst>
            </p:cNvPr>
            <p:cNvSpPr txBox="1"/>
            <p:nvPr/>
          </p:nvSpPr>
          <p:spPr>
            <a:xfrm>
              <a:off x="7315971" y="1361201"/>
              <a:ext cx="8641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Query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C8967E8-5C5E-CDF9-481F-CB4D55A0784D}"/>
              </a:ext>
            </a:extLst>
          </p:cNvPr>
          <p:cNvGrpSpPr/>
          <p:nvPr/>
        </p:nvGrpSpPr>
        <p:grpSpPr>
          <a:xfrm>
            <a:off x="7290613" y="2056266"/>
            <a:ext cx="1123137" cy="496317"/>
            <a:chOff x="7290613" y="2056266"/>
            <a:chExt cx="1123137" cy="496317"/>
          </a:xfrm>
        </p:grpSpPr>
        <p:sp>
          <p:nvSpPr>
            <p:cNvPr id="19" name="Arrow: Right 18">
              <a:extLst>
                <a:ext uri="{FF2B5EF4-FFF2-40B4-BE49-F238E27FC236}">
                  <a16:creationId xmlns:a16="http://schemas.microsoft.com/office/drawing/2014/main" id="{4F53427B-E8A7-D5B4-D5CF-1B6174BD6F62}"/>
                </a:ext>
              </a:extLst>
            </p:cNvPr>
            <p:cNvSpPr/>
            <p:nvPr/>
          </p:nvSpPr>
          <p:spPr>
            <a:xfrm flipH="1">
              <a:off x="7335248" y="2056266"/>
              <a:ext cx="946150" cy="168698"/>
            </a:xfrm>
            <a:prstGeom prst="rightArrow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C5B0828-8294-FCEC-A57E-E53AE381767E}"/>
                </a:ext>
              </a:extLst>
            </p:cNvPr>
            <p:cNvSpPr txBox="1"/>
            <p:nvPr/>
          </p:nvSpPr>
          <p:spPr>
            <a:xfrm>
              <a:off x="7290613" y="2183251"/>
              <a:ext cx="11231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Response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22AA455-2F94-3864-511C-B716D41CCF96}"/>
              </a:ext>
            </a:extLst>
          </p:cNvPr>
          <p:cNvGrpSpPr/>
          <p:nvPr/>
        </p:nvGrpSpPr>
        <p:grpSpPr>
          <a:xfrm>
            <a:off x="9127840" y="1369663"/>
            <a:ext cx="970701" cy="469865"/>
            <a:chOff x="9127840" y="1369663"/>
            <a:chExt cx="970701" cy="469865"/>
          </a:xfrm>
        </p:grpSpPr>
        <p:sp>
          <p:nvSpPr>
            <p:cNvPr id="17" name="Arrow: Right 16">
              <a:extLst>
                <a:ext uri="{FF2B5EF4-FFF2-40B4-BE49-F238E27FC236}">
                  <a16:creationId xmlns:a16="http://schemas.microsoft.com/office/drawing/2014/main" id="{DB8CACA9-3C26-30C2-D887-50E2C1900F68}"/>
                </a:ext>
              </a:extLst>
            </p:cNvPr>
            <p:cNvSpPr/>
            <p:nvPr/>
          </p:nvSpPr>
          <p:spPr>
            <a:xfrm>
              <a:off x="9152391" y="1670830"/>
              <a:ext cx="946150" cy="168698"/>
            </a:xfrm>
            <a:prstGeom prst="rightArrow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4B3FB52-2EA8-9ECA-BE9B-4B6040056813}"/>
                </a:ext>
              </a:extLst>
            </p:cNvPr>
            <p:cNvSpPr txBox="1"/>
            <p:nvPr/>
          </p:nvSpPr>
          <p:spPr>
            <a:xfrm>
              <a:off x="9127840" y="1369663"/>
              <a:ext cx="8641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Query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EA24876B-454C-8C7F-A67E-A0C5B1D1222C}"/>
              </a:ext>
            </a:extLst>
          </p:cNvPr>
          <p:cNvGrpSpPr/>
          <p:nvPr/>
        </p:nvGrpSpPr>
        <p:grpSpPr>
          <a:xfrm>
            <a:off x="9060106" y="2054335"/>
            <a:ext cx="1252293" cy="505932"/>
            <a:chOff x="9060106" y="2054335"/>
            <a:chExt cx="1252293" cy="505932"/>
          </a:xfrm>
        </p:grpSpPr>
        <p:sp>
          <p:nvSpPr>
            <p:cNvPr id="18" name="Arrow: Right 17">
              <a:extLst>
                <a:ext uri="{FF2B5EF4-FFF2-40B4-BE49-F238E27FC236}">
                  <a16:creationId xmlns:a16="http://schemas.microsoft.com/office/drawing/2014/main" id="{0B22BE25-2485-2F6F-83E2-7ADF9BD6EF48}"/>
                </a:ext>
              </a:extLst>
            </p:cNvPr>
            <p:cNvSpPr/>
            <p:nvPr/>
          </p:nvSpPr>
          <p:spPr>
            <a:xfrm flipH="1">
              <a:off x="9152391" y="2054335"/>
              <a:ext cx="946150" cy="168698"/>
            </a:xfrm>
            <a:prstGeom prst="rightArrow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051C4F0-F4F7-3B90-8B9E-71F5A3A14BD2}"/>
                </a:ext>
              </a:extLst>
            </p:cNvPr>
            <p:cNvSpPr txBox="1"/>
            <p:nvPr/>
          </p:nvSpPr>
          <p:spPr>
            <a:xfrm>
              <a:off x="9060106" y="2190935"/>
              <a:ext cx="12522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Documents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E9BF92AE-6F52-4882-EE8A-7B97BF836A54}"/>
              </a:ext>
            </a:extLst>
          </p:cNvPr>
          <p:cNvGrpSpPr/>
          <p:nvPr/>
        </p:nvGrpSpPr>
        <p:grpSpPr>
          <a:xfrm>
            <a:off x="8745017" y="2557474"/>
            <a:ext cx="1474249" cy="988595"/>
            <a:chOff x="8745017" y="2557474"/>
            <a:chExt cx="1474249" cy="988595"/>
          </a:xfrm>
        </p:grpSpPr>
        <p:sp>
          <p:nvSpPr>
            <p:cNvPr id="20" name="Arrow: Right 19">
              <a:extLst>
                <a:ext uri="{FF2B5EF4-FFF2-40B4-BE49-F238E27FC236}">
                  <a16:creationId xmlns:a16="http://schemas.microsoft.com/office/drawing/2014/main" id="{D060DBE7-8438-AA0C-782A-0029843846F3}"/>
                </a:ext>
              </a:extLst>
            </p:cNvPr>
            <p:cNvSpPr/>
            <p:nvPr/>
          </p:nvSpPr>
          <p:spPr>
            <a:xfrm rot="5400000">
              <a:off x="8356291" y="2946200"/>
              <a:ext cx="946150" cy="168698"/>
            </a:xfrm>
            <a:prstGeom prst="rightArrow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3BF70DE-4637-D030-01A9-1D142AD32E01}"/>
                </a:ext>
              </a:extLst>
            </p:cNvPr>
            <p:cNvSpPr txBox="1"/>
            <p:nvPr/>
          </p:nvSpPr>
          <p:spPr>
            <a:xfrm>
              <a:off x="8966973" y="2622739"/>
              <a:ext cx="1252293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Query</a:t>
              </a:r>
              <a:br>
                <a:rPr lang="en-US" dirty="0"/>
              </a:br>
              <a:r>
                <a:rPr lang="en-US" dirty="0"/>
                <a:t>+</a:t>
              </a:r>
              <a:br>
                <a:rPr lang="en-US" dirty="0"/>
              </a:br>
              <a:r>
                <a:rPr lang="en-US" dirty="0"/>
                <a:t>Documents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99EBA4D5-1FD1-4E54-4B59-5187DC50AF4E}"/>
              </a:ext>
            </a:extLst>
          </p:cNvPr>
          <p:cNvGrpSpPr/>
          <p:nvPr/>
        </p:nvGrpSpPr>
        <p:grpSpPr>
          <a:xfrm>
            <a:off x="7209423" y="2557474"/>
            <a:ext cx="1327085" cy="946150"/>
            <a:chOff x="7209423" y="2557474"/>
            <a:chExt cx="1327085" cy="946150"/>
          </a:xfrm>
        </p:grpSpPr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A994137F-4748-519E-3581-3691F23AA00B}"/>
                </a:ext>
              </a:extLst>
            </p:cNvPr>
            <p:cNvSpPr/>
            <p:nvPr/>
          </p:nvSpPr>
          <p:spPr>
            <a:xfrm rot="5400000" flipH="1">
              <a:off x="7979084" y="2946200"/>
              <a:ext cx="946150" cy="168698"/>
            </a:xfrm>
            <a:prstGeom prst="rightArrow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A8C53353-5616-6E49-EBFF-490472180900}"/>
                </a:ext>
              </a:extLst>
            </p:cNvPr>
            <p:cNvSpPr txBox="1"/>
            <p:nvPr/>
          </p:nvSpPr>
          <p:spPr>
            <a:xfrm>
              <a:off x="7209423" y="2919063"/>
              <a:ext cx="11231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Response</a:t>
              </a: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6A0FDEE6-232B-4F4D-1CB0-883995D5B504}"/>
              </a:ext>
            </a:extLst>
          </p:cNvPr>
          <p:cNvSpPr txBox="1"/>
          <p:nvPr/>
        </p:nvSpPr>
        <p:spPr>
          <a:xfrm>
            <a:off x="7844176" y="5097696"/>
            <a:ext cx="19703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Inference Engine</a:t>
            </a:r>
          </a:p>
        </p:txBody>
      </p:sp>
    </p:spTree>
    <p:extLst>
      <p:ext uri="{BB962C8B-B14F-4D97-AF65-F5344CB8AC3E}">
        <p14:creationId xmlns:p14="http://schemas.microsoft.com/office/powerpoint/2010/main" val="7925835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FC6D8C-21BC-54C9-0C43-E8D1BFF27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Code Something!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967318-DF5F-4227-7A9E-EE11DFA0767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7621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597D3"/>
      </a:accent1>
      <a:accent2>
        <a:srgbClr val="005596"/>
      </a:accent2>
      <a:accent3>
        <a:srgbClr val="FF9300"/>
      </a:accent3>
      <a:accent4>
        <a:srgbClr val="5BC2A7"/>
      </a:accent4>
      <a:accent5>
        <a:srgbClr val="606060"/>
      </a:accent5>
      <a:accent6>
        <a:srgbClr val="F5BB41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341A843C3812949A5F6B27F5EC29832" ma:contentTypeVersion="4" ma:contentTypeDescription="Create a new document." ma:contentTypeScope="" ma:versionID="0ac9960ffea1e8cb8827d96c0fd85ba9">
  <xsd:schema xmlns:xsd="http://www.w3.org/2001/XMLSchema" xmlns:xs="http://www.w3.org/2001/XMLSchema" xmlns:p="http://schemas.microsoft.com/office/2006/metadata/properties" xmlns:ns2="3d5d3f08-0b2c-40bd-a435-45d6327d0872" targetNamespace="http://schemas.microsoft.com/office/2006/metadata/properties" ma:root="true" ma:fieldsID="b409e85f4637ab6107e198cbea36c1d3" ns2:_="">
    <xsd:import namespace="3d5d3f08-0b2c-40bd-a435-45d6327d087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d5d3f08-0b2c-40bd-a435-45d6327d087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9CA52EB-0D60-4985-865B-EAD7D03E0EC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9BAF3CD-C042-4F87-9416-C829AD0E6787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824C4069-6E19-4994-9095-0768DBC1F89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d5d3f08-0b2c-40bd-a435-45d6327d087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10255</TotalTime>
  <Words>387</Words>
  <Application>Microsoft Macintosh PowerPoint</Application>
  <PresentationFormat>Widescreen</PresentationFormat>
  <Paragraphs>95</Paragraphs>
  <Slides>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20" baseType="lpstr">
      <vt:lpstr>Arial</vt:lpstr>
      <vt:lpstr>Calibri</vt:lpstr>
      <vt:lpstr>Century Gothic</vt:lpstr>
      <vt:lpstr>Khula</vt:lpstr>
      <vt:lpstr>Khula SemiBold</vt:lpstr>
      <vt:lpstr>Patua One</vt:lpstr>
      <vt:lpstr>Poppins</vt:lpstr>
      <vt:lpstr>Poppins Medium</vt:lpstr>
      <vt:lpstr>Poppins SemiBold</vt:lpstr>
      <vt:lpstr>Roboto-Regular</vt:lpstr>
      <vt:lpstr>Office Theme</vt:lpstr>
      <vt:lpstr>RAG AI Hands-On Lab</vt:lpstr>
      <vt:lpstr>PowerPoint Presentation</vt:lpstr>
      <vt:lpstr>IMPROVING AWARDS – 17 Offices</vt:lpstr>
      <vt:lpstr>SERVICE OFFERINGS</vt:lpstr>
      <vt:lpstr>PowerPoint Presentation</vt:lpstr>
      <vt:lpstr>Current User Groups</vt:lpstr>
      <vt:lpstr>Russell Durham</vt:lpstr>
      <vt:lpstr>Retrieval Augmented Generation</vt:lpstr>
      <vt:lpstr>Let’s Code Something!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Rebeca Aguilar Rodriguez</dc:creator>
  <cp:lastModifiedBy>Eric Sowell</cp:lastModifiedBy>
  <cp:revision>99</cp:revision>
  <dcterms:created xsi:type="dcterms:W3CDTF">2022-06-17T16:05:43Z</dcterms:created>
  <dcterms:modified xsi:type="dcterms:W3CDTF">2024-07-03T21:51:58Z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0x010100F341A843C3812949A5F6B27F5EC29832</vt:lpwstr>
  </property>
</Properties>
</file>